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F3217-A92A-4D69-B7DE-85A44E58859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13415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F3217-A92A-4D69-B7DE-85A44E58859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1760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F3217-A92A-4D69-B7DE-85A44E58859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93711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F3217-A92A-4D69-B7DE-85A44E58859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33326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BF3217-A92A-4D69-B7DE-85A44E58859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13489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F3217-A92A-4D69-B7DE-85A44E58859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339745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F3217-A92A-4D69-B7DE-85A44E588593}"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21246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F3217-A92A-4D69-B7DE-85A44E588593}"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142151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F3217-A92A-4D69-B7DE-85A44E588593}"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338834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BF3217-A92A-4D69-B7DE-85A44E58859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53181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BF3217-A92A-4D69-B7DE-85A44E58859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5236-A8C4-40F2-A17B-5E5844846ED8}" type="slidenum">
              <a:rPr lang="en-US" smtClean="0"/>
              <a:t>‹#›</a:t>
            </a:fld>
            <a:endParaRPr lang="en-US"/>
          </a:p>
        </p:txBody>
      </p:sp>
    </p:spTree>
    <p:extLst>
      <p:ext uri="{BB962C8B-B14F-4D97-AF65-F5344CB8AC3E}">
        <p14:creationId xmlns:p14="http://schemas.microsoft.com/office/powerpoint/2010/main" val="23067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3217-A92A-4D69-B7DE-85A44E588593}" type="datetimeFigureOut">
              <a:rPr lang="en-US" smtClean="0"/>
              <a:t>6/4/2024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55236-A8C4-40F2-A17B-5E5844846ED8}" type="slidenum">
              <a:rPr lang="en-US" smtClean="0"/>
              <a:t>‹#›</a:t>
            </a:fld>
            <a:endParaRPr lang="en-US"/>
          </a:p>
        </p:txBody>
      </p:sp>
    </p:spTree>
    <p:extLst>
      <p:ext uri="{BB962C8B-B14F-4D97-AF65-F5344CB8AC3E}">
        <p14:creationId xmlns:p14="http://schemas.microsoft.com/office/powerpoint/2010/main" val="393555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1" y="315954"/>
            <a:ext cx="6156960" cy="1284245"/>
          </a:xfrm>
        </p:spPr>
        <p:txBody>
          <a:bodyPr>
            <a:normAutofit/>
          </a:bodyPr>
          <a:lstStyle/>
          <a:p>
            <a:r>
              <a:rPr lang="en-US" sz="2800" dirty="0" smtClean="0">
                <a:latin typeface="+mn-lt"/>
              </a:rPr>
              <a:t>Project Title: QR Code Generator</a:t>
            </a:r>
            <a:br>
              <a:rPr lang="en-US" sz="2800" dirty="0" smtClean="0">
                <a:latin typeface="+mn-lt"/>
              </a:rPr>
            </a:br>
            <a:endParaRPr lang="en-US" sz="2800" dirty="0">
              <a:latin typeface="+mn-lt"/>
            </a:endParaRPr>
          </a:p>
        </p:txBody>
      </p:sp>
      <p:sp>
        <p:nvSpPr>
          <p:cNvPr id="3" name="Subtitle 2"/>
          <p:cNvSpPr>
            <a:spLocks noGrp="1"/>
          </p:cNvSpPr>
          <p:nvPr>
            <p:ph type="subTitle" idx="1"/>
          </p:nvPr>
        </p:nvSpPr>
        <p:spPr>
          <a:xfrm>
            <a:off x="1447800" y="1788478"/>
            <a:ext cx="9144000" cy="4338002"/>
          </a:xfrm>
        </p:spPr>
        <p:txBody>
          <a:bodyPr>
            <a:normAutofit/>
          </a:bodyPr>
          <a:lstStyle/>
          <a:p>
            <a:r>
              <a:rPr lang="en-US" dirty="0" smtClean="0">
                <a:latin typeface="Times New Roman" panose="02020603050405020304" pitchFamily="18" charset="0"/>
                <a:cs typeface="Times New Roman" panose="02020603050405020304" pitchFamily="18" charset="0"/>
              </a:rPr>
              <a:t>Project Overview:</a:t>
            </a:r>
          </a:p>
          <a:p>
            <a:pPr algn="l"/>
            <a:r>
              <a:rPr lang="en-US" dirty="0" smtClean="0">
                <a:latin typeface="Times New Roman" panose="02020603050405020304" pitchFamily="18" charset="0"/>
                <a:cs typeface="Times New Roman" panose="02020603050405020304" pitchFamily="18" charset="0"/>
              </a:rPr>
              <a:t>This project aims to create a Python program that generates QR codes for given input data. QR (Quick Response) codes are two-dimensional barcodes that encode information such as text, URLs, or other data</a:t>
            </a:r>
          </a:p>
          <a:p>
            <a:pPr algn="l"/>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Features:</a:t>
            </a:r>
          </a:p>
          <a:p>
            <a:pPr algn="l"/>
            <a:r>
              <a:rPr lang="en-US" dirty="0" smtClean="0">
                <a:latin typeface="Times New Roman" panose="02020603050405020304" pitchFamily="18" charset="0"/>
                <a:cs typeface="Times New Roman" panose="02020603050405020304" pitchFamily="18" charset="0"/>
              </a:rPr>
              <a:t>1. Generate QR codes for text input.</a:t>
            </a:r>
          </a:p>
          <a:p>
            <a:pPr algn="l"/>
            <a:r>
              <a:rPr lang="en-US" dirty="0" smtClean="0">
                <a:latin typeface="Times New Roman" panose="02020603050405020304" pitchFamily="18" charset="0"/>
                <a:cs typeface="Times New Roman" panose="02020603050405020304" pitchFamily="18" charset="0"/>
              </a:rPr>
              <a:t>2. Generate QR codes for URL input.</a:t>
            </a:r>
          </a:p>
          <a:p>
            <a:pPr algn="l"/>
            <a:r>
              <a:rPr lang="en-US" dirty="0" smtClean="0">
                <a:latin typeface="Times New Roman" panose="02020603050405020304" pitchFamily="18" charset="0"/>
                <a:cs typeface="Times New Roman" panose="02020603050405020304" pitchFamily="18" charset="0"/>
              </a:rPr>
              <a:t>3. Option to customize QR code size.</a:t>
            </a:r>
          </a:p>
          <a:p>
            <a:pPr algn="l"/>
            <a:r>
              <a:rPr lang="en-US" dirty="0" smtClean="0">
                <a:latin typeface="Times New Roman" panose="02020603050405020304" pitchFamily="18" charset="0"/>
                <a:cs typeface="Times New Roman" panose="02020603050405020304" pitchFamily="18" charset="0"/>
              </a:rPr>
              <a:t>4. Option to save the generated QR code as an image file.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39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8631"/>
            <a:ext cx="10515600" cy="2244090"/>
          </a:xfrm>
        </p:spPr>
        <p:txBody>
          <a:bodyPr>
            <a:normAutofit/>
          </a:bodyPr>
          <a:lstStyle/>
          <a:p>
            <a:r>
              <a:rPr lang="en-US" sz="2700" dirty="0" smtClean="0"/>
              <a:t> </a:t>
            </a:r>
            <a:r>
              <a:rPr lang="en-US" sz="2700" dirty="0" smtClean="0">
                <a:latin typeface="Times New Roman" panose="02020603050405020304" pitchFamily="18" charset="0"/>
                <a:cs typeface="Times New Roman" panose="02020603050405020304" pitchFamily="18" charset="0"/>
              </a:rPr>
              <a:t>Libraries Used:</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1. `</a:t>
            </a:r>
            <a:r>
              <a:rPr lang="en-US" sz="2700" dirty="0" err="1" smtClean="0">
                <a:latin typeface="Times New Roman" panose="02020603050405020304" pitchFamily="18" charset="0"/>
                <a:cs typeface="Times New Roman" panose="02020603050405020304" pitchFamily="18" charset="0"/>
              </a:rPr>
              <a:t>qrcode</a:t>
            </a:r>
            <a:r>
              <a:rPr lang="en-US" sz="2700" dirty="0" smtClean="0">
                <a:latin typeface="Times New Roman" panose="02020603050405020304" pitchFamily="18" charset="0"/>
                <a:cs typeface="Times New Roman" panose="02020603050405020304" pitchFamily="18" charset="0"/>
              </a:rPr>
              <a:t>`: A Python library to generate QR codes.</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2. `Image` : A Python library Used to save the generated QR code as an image file.</a:t>
            </a:r>
            <a:br>
              <a:rPr lang="en-US" sz="27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712721"/>
            <a:ext cx="10515600" cy="2346960"/>
          </a:xfrm>
        </p:spPr>
        <p:txBody>
          <a:bodyPr>
            <a:normAutofit/>
          </a:bodyPr>
          <a:lstStyle/>
          <a:p>
            <a:r>
              <a:rPr lang="en-US" sz="2400" dirty="0" smtClean="0">
                <a:latin typeface="Times New Roman" panose="02020603050405020304" pitchFamily="18" charset="0"/>
                <a:cs typeface="Times New Roman" panose="02020603050405020304" pitchFamily="18" charset="0"/>
              </a:rPr>
              <a:t>Installation:</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Ensure Python is installed on your system.</a:t>
            </a: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smtClean="0">
                <a:latin typeface="Times New Roman" panose="02020603050405020304" pitchFamily="18" charset="0"/>
                <a:cs typeface="Times New Roman" panose="02020603050405020304" pitchFamily="18" charset="0"/>
              </a:rPr>
              <a:t>Install the ’</a:t>
            </a:r>
            <a:r>
              <a:rPr lang="en-US" sz="2400" dirty="0" err="1" smtClean="0">
                <a:latin typeface="Times New Roman" panose="02020603050405020304" pitchFamily="18" charset="0"/>
                <a:cs typeface="Times New Roman" panose="02020603050405020304" pitchFamily="18" charset="0"/>
              </a:rPr>
              <a:t>qrcode</a:t>
            </a:r>
            <a:r>
              <a:rPr lang="en-US" sz="2400" dirty="0" smtClean="0">
                <a:latin typeface="Times New Roman" panose="02020603050405020304" pitchFamily="18" charset="0"/>
                <a:cs typeface="Times New Roman" panose="02020603050405020304" pitchFamily="18" charset="0"/>
              </a:rPr>
              <a:t>’ library using pip:</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pip install </a:t>
            </a:r>
            <a:r>
              <a:rPr lang="en-US" sz="2400" dirty="0" err="1" smtClean="0">
                <a:latin typeface="Times New Roman" panose="02020603050405020304" pitchFamily="18" charset="0"/>
                <a:cs typeface="Times New Roman" panose="02020603050405020304" pitchFamily="18" charset="0"/>
              </a:rPr>
              <a:t>qrcode</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p:spTree>
    <p:extLst>
      <p:ext uri="{BB962C8B-B14F-4D97-AF65-F5344CB8AC3E}">
        <p14:creationId xmlns:p14="http://schemas.microsoft.com/office/powerpoint/2010/main" val="307499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311085"/>
            <a:ext cx="10515600" cy="4589281"/>
          </a:xfrm>
        </p:spPr>
        <p:txBody>
          <a:bodyPr>
            <a:noAutofit/>
          </a:bodyPr>
          <a:lstStyle/>
          <a:p>
            <a:r>
              <a:rPr lang="en-US" sz="2400" dirty="0" smtClean="0">
                <a:latin typeface="Times New Roman" panose="02020603050405020304" pitchFamily="18" charset="0"/>
                <a:cs typeface="Times New Roman" panose="02020603050405020304" pitchFamily="18" charset="0"/>
              </a:rPr>
              <a:t>Usage: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Run the `qr_code_generator.py` script.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Enter the data for which you want to generate the QR code (text or URL).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 Choose the size of the QR code (default or custom).</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4. If custom size is chosen, specify the width and height.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5. The generated QR code will be displayed on the screen.</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6. Optionally, you can save the QR code as an image file.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636904"/>
            <a:ext cx="10515600" cy="5093335"/>
          </a:xfrm>
        </p:spPr>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Example Code:</a:t>
            </a:r>
          </a:p>
          <a:p>
            <a:r>
              <a:rPr lang="fr-FR" dirty="0">
                <a:latin typeface="Times New Roman" panose="02020603050405020304" pitchFamily="18" charset="0"/>
                <a:cs typeface="Times New Roman" panose="02020603050405020304" pitchFamily="18" charset="0"/>
              </a:rPr>
              <a:t>import </a:t>
            </a:r>
            <a:r>
              <a:rPr lang="fr-FR" dirty="0" err="1">
                <a:latin typeface="Times New Roman" panose="02020603050405020304" pitchFamily="18" charset="0"/>
                <a:cs typeface="Times New Roman" panose="02020603050405020304" pitchFamily="18" charset="0"/>
              </a:rPr>
              <a:t>qrcode</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import image</a:t>
            </a:r>
          </a:p>
          <a:p>
            <a:r>
              <a:rPr lang="fr-FR" dirty="0" err="1">
                <a:latin typeface="Times New Roman" panose="02020603050405020304" pitchFamily="18" charset="0"/>
                <a:cs typeface="Times New Roman" panose="02020603050405020304" pitchFamily="18" charset="0"/>
              </a:rPr>
              <a:t>qr</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qrcode.QRCode</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a:t>
            </a:r>
            <a:r>
              <a:rPr lang="fr-FR" i="1" dirty="0">
                <a:latin typeface="Times New Roman" panose="02020603050405020304" pitchFamily="18" charset="0"/>
                <a:cs typeface="Times New Roman" panose="02020603050405020304" pitchFamily="18" charset="0"/>
              </a:rPr>
              <a:t>version</a:t>
            </a:r>
            <a:r>
              <a:rPr lang="fr-FR" dirty="0">
                <a:latin typeface="Times New Roman" panose="02020603050405020304" pitchFamily="18" charset="0"/>
                <a:cs typeface="Times New Roman" panose="02020603050405020304" pitchFamily="18" charset="0"/>
              </a:rPr>
              <a:t>=15,</a:t>
            </a:r>
          </a:p>
          <a:p>
            <a:r>
              <a:rPr lang="fr-FR"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box_size</a:t>
            </a:r>
            <a:r>
              <a:rPr lang="fr-FR" dirty="0">
                <a:latin typeface="Times New Roman" panose="02020603050405020304" pitchFamily="18" charset="0"/>
                <a:cs typeface="Times New Roman" panose="02020603050405020304" pitchFamily="18" charset="0"/>
              </a:rPr>
              <a:t>=10,</a:t>
            </a:r>
          </a:p>
          <a:p>
            <a:r>
              <a:rPr lang="fr-FR" dirty="0">
                <a:latin typeface="Times New Roman" panose="02020603050405020304" pitchFamily="18" charset="0"/>
                <a:cs typeface="Times New Roman" panose="02020603050405020304" pitchFamily="18" charset="0"/>
              </a:rPr>
              <a:t>    </a:t>
            </a:r>
            <a:r>
              <a:rPr lang="fr-FR" i="1" dirty="0">
                <a:latin typeface="Times New Roman" panose="02020603050405020304" pitchFamily="18" charset="0"/>
                <a:cs typeface="Times New Roman" panose="02020603050405020304" pitchFamily="18" charset="0"/>
              </a:rPr>
              <a:t>border</a:t>
            </a:r>
            <a:r>
              <a:rPr lang="fr-FR" dirty="0">
                <a:latin typeface="Times New Roman" panose="02020603050405020304" pitchFamily="18" charset="0"/>
                <a:cs typeface="Times New Roman" panose="02020603050405020304" pitchFamily="18" charset="0"/>
              </a:rPr>
              <a:t>=5</a:t>
            </a:r>
          </a:p>
          <a:p>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data="https://www.facebook.com/mehedi.hasan.saikot.106/"</a:t>
            </a:r>
          </a:p>
          <a:p>
            <a:r>
              <a:rPr lang="fr-FR" dirty="0" err="1">
                <a:latin typeface="Times New Roman" panose="02020603050405020304" pitchFamily="18" charset="0"/>
                <a:cs typeface="Times New Roman" panose="02020603050405020304" pitchFamily="18" charset="0"/>
              </a:rPr>
              <a:t>qr.add_data</a:t>
            </a:r>
            <a:r>
              <a:rPr lang="fr-FR" dirty="0">
                <a:latin typeface="Times New Roman" panose="02020603050405020304" pitchFamily="18" charset="0"/>
                <a:cs typeface="Times New Roman" panose="02020603050405020304" pitchFamily="18" charset="0"/>
              </a:rPr>
              <a:t>(data)</a:t>
            </a:r>
          </a:p>
          <a:p>
            <a:r>
              <a:rPr lang="fr-FR" dirty="0" err="1">
                <a:latin typeface="Times New Roman" panose="02020603050405020304" pitchFamily="18" charset="0"/>
                <a:cs typeface="Times New Roman" panose="02020603050405020304" pitchFamily="18" charset="0"/>
              </a:rPr>
              <a:t>qr.make</a:t>
            </a:r>
            <a:r>
              <a:rPr lang="fr-FR" dirty="0">
                <a:latin typeface="Times New Roman" panose="02020603050405020304" pitchFamily="18" charset="0"/>
                <a:cs typeface="Times New Roman" panose="02020603050405020304" pitchFamily="18" charset="0"/>
              </a:rPr>
              <a:t>(</a:t>
            </a:r>
            <a:r>
              <a:rPr lang="fr-FR" i="1" dirty="0">
                <a:latin typeface="Times New Roman" panose="02020603050405020304" pitchFamily="18" charset="0"/>
                <a:cs typeface="Times New Roman" panose="02020603050405020304" pitchFamily="18" charset="0"/>
              </a:rPr>
              <a:t>fit</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a:t>
            </a:r>
          </a:p>
          <a:p>
            <a:r>
              <a:rPr lang="fr-FR" dirty="0" err="1">
                <a:latin typeface="Times New Roman" panose="02020603050405020304" pitchFamily="18" charset="0"/>
                <a:cs typeface="Times New Roman" panose="02020603050405020304" pitchFamily="18" charset="0"/>
              </a:rPr>
              <a:t>img</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qr.make_image</a:t>
            </a:r>
            <a:r>
              <a:rPr lang="fr-FR"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fill</a:t>
            </a:r>
            <a:r>
              <a:rPr lang="fr-FR" dirty="0">
                <a:latin typeface="Times New Roman" panose="02020603050405020304" pitchFamily="18" charset="0"/>
                <a:cs typeface="Times New Roman" panose="02020603050405020304" pitchFamily="18" charset="0"/>
              </a:rPr>
              <a:t>="black",</a:t>
            </a:r>
            <a:r>
              <a:rPr lang="fr-FR" i="1" dirty="0" err="1">
                <a:latin typeface="Times New Roman" panose="02020603050405020304" pitchFamily="18" charset="0"/>
                <a:cs typeface="Times New Roman" panose="02020603050405020304" pitchFamily="18" charset="0"/>
              </a:rPr>
              <a:t>back_color</a:t>
            </a:r>
            <a:r>
              <a:rPr lang="fr-FR" dirty="0">
                <a:latin typeface="Times New Roman" panose="02020603050405020304" pitchFamily="18" charset="0"/>
                <a:cs typeface="Times New Roman" panose="02020603050405020304" pitchFamily="18" charset="0"/>
              </a:rPr>
              <a:t>="white")</a:t>
            </a:r>
          </a:p>
          <a:p>
            <a:r>
              <a:rPr lang="fr-FR" dirty="0" err="1">
                <a:latin typeface="Times New Roman" panose="02020603050405020304" pitchFamily="18" charset="0"/>
                <a:cs typeface="Times New Roman" panose="02020603050405020304" pitchFamily="18" charset="0"/>
              </a:rPr>
              <a:t>img.save</a:t>
            </a:r>
            <a:r>
              <a:rPr lang="fr-FR" dirty="0">
                <a:latin typeface="Times New Roman" panose="02020603050405020304" pitchFamily="18" charset="0"/>
                <a:cs typeface="Times New Roman" panose="02020603050405020304" pitchFamily="18" charset="0"/>
              </a:rPr>
              <a:t>("qrcode1.png")</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38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377825"/>
            <a:ext cx="10515600" cy="2914015"/>
          </a:xfrm>
        </p:spPr>
        <p:txBody>
          <a:bodyPr/>
          <a:lstStyle/>
          <a:p>
            <a:r>
              <a:rPr lang="en-US" dirty="0" smtClean="0">
                <a:latin typeface="Times New Roman" panose="02020603050405020304" pitchFamily="18" charset="0"/>
                <a:cs typeface="Times New Roman" panose="02020603050405020304" pitchFamily="18" charset="0"/>
              </a:rPr>
              <a:t>Conclusion:</a:t>
            </a:r>
          </a:p>
          <a:p>
            <a:pPr marL="0" indent="0">
              <a:buNone/>
            </a:pPr>
            <a:r>
              <a:rPr lang="en-US" dirty="0" smtClean="0">
                <a:latin typeface="Times New Roman" panose="02020603050405020304" pitchFamily="18" charset="0"/>
                <a:cs typeface="Times New Roman" panose="02020603050405020304" pitchFamily="18" charset="0"/>
              </a:rPr>
              <a:t>This project provides a simple QR code generator in Python using the </a:t>
            </a:r>
          </a:p>
          <a:p>
            <a:pPr marL="0" lvl="0" indent="0">
              <a:buNone/>
            </a:pP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qrcode</a:t>
            </a:r>
            <a:r>
              <a:rPr lang="en-US" dirty="0" smtClean="0">
                <a:latin typeface="Times New Roman" panose="02020603050405020304" pitchFamily="18" charset="0"/>
                <a:cs typeface="Times New Roman" panose="02020603050405020304" pitchFamily="18" charset="0"/>
              </a:rPr>
              <a:t>’ library. </a:t>
            </a:r>
            <a:r>
              <a:rPr lang="en-US" altLang="en-US" dirty="0" smtClean="0">
                <a:latin typeface="Times New Roman" panose="02020603050405020304" pitchFamily="18" charset="0"/>
                <a:cs typeface="Times New Roman" panose="02020603050405020304" pitchFamily="18" charset="0"/>
              </a:rPr>
              <a:t>Users </a:t>
            </a:r>
            <a:r>
              <a:rPr lang="en-US" altLang="en-US" dirty="0">
                <a:latin typeface="Times New Roman" panose="02020603050405020304" pitchFamily="18" charset="0"/>
                <a:cs typeface="Times New Roman" panose="02020603050405020304" pitchFamily="18" charset="0"/>
              </a:rPr>
              <a:t>can generate QR codes for various types of data and customize the size of the QR code as per their requirements. It's a useful tool for generating QR codes for personal or business use.</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8832" y="2904242"/>
            <a:ext cx="3129699" cy="3129699"/>
          </a:xfrm>
          <a:prstGeom prst="rect">
            <a:avLst/>
          </a:prstGeom>
        </p:spPr>
      </p:pic>
    </p:spTree>
    <p:extLst>
      <p:ext uri="{BB962C8B-B14F-4D97-AF65-F5344CB8AC3E}">
        <p14:creationId xmlns:p14="http://schemas.microsoft.com/office/powerpoint/2010/main" val="1623536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183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Project Title: QR Code Generator </vt:lpstr>
      <vt:lpstr> Libraries Used: 1. `qrcode`: A Python library to generate QR codes. 2. `Image` : A Python library Used to save the generated QR code as an image file.  </vt:lpstr>
      <vt:lpstr>Usage: 1. Run the `qr_code_generator.py` script. 2. Enter the data for which you want to generate the QR code (text or URL). 3. Choose the size of the QR code (default or custom). 4. If custom size is chosen, specify the width and height. 5. The generated QR code will be displayed on the screen. 6. Optionally, you can save the QR code as an image file.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Mehedi Hasan Saikot</dc:creator>
  <cp:lastModifiedBy>Mehedi Hasan Saikot</cp:lastModifiedBy>
  <cp:revision>8</cp:revision>
  <dcterms:created xsi:type="dcterms:W3CDTF">2024-06-04T10:35:21Z</dcterms:created>
  <dcterms:modified xsi:type="dcterms:W3CDTF">2024-06-04T11:50:34Z</dcterms:modified>
</cp:coreProperties>
</file>