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495BE-263B-486D-AF68-7D5C799F37F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B282B3-0DDF-4363-B37D-66ECCAB12976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Wildcard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wildcard is a special character that represents a specific variety of characters in our searches. In our query searches, it can match more than one particular character in the text. This greatly extend the utility of a search and replace tool. For example, for any numeric digit the wildcard is “\d” or for tab character it’s “\t” etc.</a:t>
          </a:r>
          <a:endParaRPr lang="en-US" dirty="0"/>
        </a:p>
      </dgm:t>
    </dgm:pt>
    <dgm:pt modelId="{41AD493B-51D8-4062-A732-664324025455}" type="parTrans" cxnId="{49B174F9-581B-4F9C-B734-5D075492C38E}">
      <dgm:prSet/>
      <dgm:spPr/>
      <dgm:t>
        <a:bodyPr/>
        <a:lstStyle/>
        <a:p>
          <a:endParaRPr lang="en-US"/>
        </a:p>
      </dgm:t>
    </dgm:pt>
    <dgm:pt modelId="{9ED50ACF-352D-40DA-89F6-46B1FF7E3BEF}" type="sibTrans" cxnId="{49B174F9-581B-4F9C-B734-5D075492C38E}">
      <dgm:prSet/>
      <dgm:spPr/>
      <dgm:t>
        <a:bodyPr/>
        <a:lstStyle/>
        <a:p>
          <a:endParaRPr lang="en-US"/>
        </a:p>
      </dgm:t>
    </dgm:pt>
    <dgm:pt modelId="{4A3A7BFC-B02C-4015-9BE6-77B8B213A489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Quantifiers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Methods of adjusting the number of times an element such as a wildcard matches are called quantifiers. “+”, “*”, “^” or “?” etc. are known as quantifiers in regex. For example, Plus (+) immediately after a character indicates that the term should match one or more times in succession. </a:t>
          </a:r>
          <a:endParaRPr lang="en-US" dirty="0"/>
        </a:p>
      </dgm:t>
    </dgm:pt>
    <dgm:pt modelId="{311B4A1A-0330-461A-9AC4-52EEBE4341ED}" type="parTrans" cxnId="{B4B16B7F-3862-4D2C-8E86-4B6AFD95CC8D}">
      <dgm:prSet/>
      <dgm:spPr/>
      <dgm:t>
        <a:bodyPr/>
        <a:lstStyle/>
        <a:p>
          <a:endParaRPr lang="en-US"/>
        </a:p>
      </dgm:t>
    </dgm:pt>
    <dgm:pt modelId="{FD9FACDC-CC5B-49C8-B983-BC81EA8DF26B}" type="sibTrans" cxnId="{B4B16B7F-3862-4D2C-8E86-4B6AFD95CC8D}">
      <dgm:prSet/>
      <dgm:spPr/>
      <dgm:t>
        <a:bodyPr/>
        <a:lstStyle/>
        <a:p>
          <a:endParaRPr lang="en-US"/>
        </a:p>
      </dgm:t>
    </dgm:pt>
    <dgm:pt modelId="{1A3BBD13-FDBD-43B7-ABBD-59EFAA0C2856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Brackets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Brackets/Parentheses are used almost every time while using regex. Three types of parentheses e.g. (), {} &amp; [] are used for different purposes. For example 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[0-9]{4}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- Match any number for exactly four times in a row.</a:t>
          </a:r>
          <a:endParaRPr lang="en-US" dirty="0"/>
        </a:p>
      </dgm:t>
    </dgm:pt>
    <dgm:pt modelId="{6BC8C306-FC46-42EE-A691-CB8F78A60198}" type="parTrans" cxnId="{C9EE4F8C-7290-4198-A28D-E932F5106444}">
      <dgm:prSet/>
      <dgm:spPr/>
      <dgm:t>
        <a:bodyPr/>
        <a:lstStyle/>
        <a:p>
          <a:endParaRPr lang="en-US"/>
        </a:p>
      </dgm:t>
    </dgm:pt>
    <dgm:pt modelId="{A1924BBF-8D4E-48DA-8031-4D40C9FC25F6}" type="sibTrans" cxnId="{C9EE4F8C-7290-4198-A28D-E932F5106444}">
      <dgm:prSet/>
      <dgm:spPr/>
      <dgm:t>
        <a:bodyPr/>
        <a:lstStyle/>
        <a:p>
          <a:endParaRPr lang="en-US"/>
        </a:p>
      </dgm:t>
    </dgm:pt>
    <dgm:pt modelId="{E4C10650-F540-4314-90F6-0659934AC319}" type="pres">
      <dgm:prSet presAssocID="{F1F495BE-263B-486D-AF68-7D5C799F37FC}" presName="diagram" presStyleCnt="0">
        <dgm:presLayoutVars>
          <dgm:dir/>
          <dgm:resizeHandles val="exact"/>
        </dgm:presLayoutVars>
      </dgm:prSet>
      <dgm:spPr/>
    </dgm:pt>
    <dgm:pt modelId="{C8BD2D22-8F3F-40C2-ACEB-4EDC31B14C0C}" type="pres">
      <dgm:prSet presAssocID="{7AB282B3-0DDF-4363-B37D-66ECCAB12976}" presName="node" presStyleLbl="node1" presStyleIdx="0" presStyleCnt="3" custScaleX="150872" custScaleY="112614" custLinFactNeighborX="-6436" custLinFactNeighborY="-2462">
        <dgm:presLayoutVars>
          <dgm:bulletEnabled val="1"/>
        </dgm:presLayoutVars>
      </dgm:prSet>
      <dgm:spPr/>
    </dgm:pt>
    <dgm:pt modelId="{EE73D740-A993-454A-855D-E50F70E00D92}" type="pres">
      <dgm:prSet presAssocID="{9ED50ACF-352D-40DA-89F6-46B1FF7E3BEF}" presName="sibTrans" presStyleCnt="0"/>
      <dgm:spPr/>
    </dgm:pt>
    <dgm:pt modelId="{6B2599FA-3D0A-4984-8446-31EBF5F1721C}" type="pres">
      <dgm:prSet presAssocID="{4A3A7BFC-B02C-4015-9BE6-77B8B213A489}" presName="node" presStyleLbl="node1" presStyleIdx="1" presStyleCnt="3" custScaleX="153220" custScaleY="112355" custLinFactNeighborY="-2812">
        <dgm:presLayoutVars>
          <dgm:bulletEnabled val="1"/>
        </dgm:presLayoutVars>
      </dgm:prSet>
      <dgm:spPr/>
    </dgm:pt>
    <dgm:pt modelId="{8B1F32B5-962B-49E6-88F0-B4E84ED0B19D}" type="pres">
      <dgm:prSet presAssocID="{FD9FACDC-CC5B-49C8-B983-BC81EA8DF26B}" presName="sibTrans" presStyleCnt="0"/>
      <dgm:spPr/>
    </dgm:pt>
    <dgm:pt modelId="{FFCD45FF-108E-41D4-947C-2820DD946CEF}" type="pres">
      <dgm:prSet presAssocID="{1A3BBD13-FDBD-43B7-ABBD-59EFAA0C2856}" presName="node" presStyleLbl="node1" presStyleIdx="2" presStyleCnt="3" custScaleX="230208" custLinFactNeighborX="-1574" custLinFactNeighborY="-12245">
        <dgm:presLayoutVars>
          <dgm:bulletEnabled val="1"/>
        </dgm:presLayoutVars>
      </dgm:prSet>
      <dgm:spPr/>
    </dgm:pt>
  </dgm:ptLst>
  <dgm:cxnLst>
    <dgm:cxn modelId="{B4B16B7F-3862-4D2C-8E86-4B6AFD95CC8D}" srcId="{F1F495BE-263B-486D-AF68-7D5C799F37FC}" destId="{4A3A7BFC-B02C-4015-9BE6-77B8B213A489}" srcOrd="1" destOrd="0" parTransId="{311B4A1A-0330-461A-9AC4-52EEBE4341ED}" sibTransId="{FD9FACDC-CC5B-49C8-B983-BC81EA8DF26B}"/>
    <dgm:cxn modelId="{C9EE4F8C-7290-4198-A28D-E932F5106444}" srcId="{F1F495BE-263B-486D-AF68-7D5C799F37FC}" destId="{1A3BBD13-FDBD-43B7-ABBD-59EFAA0C2856}" srcOrd="2" destOrd="0" parTransId="{6BC8C306-FC46-42EE-A691-CB8F78A60198}" sibTransId="{A1924BBF-8D4E-48DA-8031-4D40C9FC25F6}"/>
    <dgm:cxn modelId="{CE90A5CC-6506-4DCC-9017-7DCCDAA7E4AC}" type="presOf" srcId="{7AB282B3-0DDF-4363-B37D-66ECCAB12976}" destId="{C8BD2D22-8F3F-40C2-ACEB-4EDC31B14C0C}" srcOrd="0" destOrd="0" presId="urn:microsoft.com/office/officeart/2005/8/layout/default"/>
    <dgm:cxn modelId="{46A0E6D4-E1B5-48B1-8FA2-BA1BD0D41D7C}" type="presOf" srcId="{1A3BBD13-FDBD-43B7-ABBD-59EFAA0C2856}" destId="{FFCD45FF-108E-41D4-947C-2820DD946CEF}" srcOrd="0" destOrd="0" presId="urn:microsoft.com/office/officeart/2005/8/layout/default"/>
    <dgm:cxn modelId="{61A6EBE0-767A-4E0F-ABA2-7B9BF20EC78C}" type="presOf" srcId="{F1F495BE-263B-486D-AF68-7D5C799F37FC}" destId="{E4C10650-F540-4314-90F6-0659934AC319}" srcOrd="0" destOrd="0" presId="urn:microsoft.com/office/officeart/2005/8/layout/default"/>
    <dgm:cxn modelId="{E1FC4DF9-2A8F-4CEB-A18C-1C72B5FED9D9}" type="presOf" srcId="{4A3A7BFC-B02C-4015-9BE6-77B8B213A489}" destId="{6B2599FA-3D0A-4984-8446-31EBF5F1721C}" srcOrd="0" destOrd="0" presId="urn:microsoft.com/office/officeart/2005/8/layout/default"/>
    <dgm:cxn modelId="{49B174F9-581B-4F9C-B734-5D075492C38E}" srcId="{F1F495BE-263B-486D-AF68-7D5C799F37FC}" destId="{7AB282B3-0DDF-4363-B37D-66ECCAB12976}" srcOrd="0" destOrd="0" parTransId="{41AD493B-51D8-4062-A732-664324025455}" sibTransId="{9ED50ACF-352D-40DA-89F6-46B1FF7E3BEF}"/>
    <dgm:cxn modelId="{9E7A2D22-FB2D-417A-BA2B-420DF40BED1F}" type="presParOf" srcId="{E4C10650-F540-4314-90F6-0659934AC319}" destId="{C8BD2D22-8F3F-40C2-ACEB-4EDC31B14C0C}" srcOrd="0" destOrd="0" presId="urn:microsoft.com/office/officeart/2005/8/layout/default"/>
    <dgm:cxn modelId="{8A6DE7A4-E497-48D9-8447-896C85055808}" type="presParOf" srcId="{E4C10650-F540-4314-90F6-0659934AC319}" destId="{EE73D740-A993-454A-855D-E50F70E00D92}" srcOrd="1" destOrd="0" presId="urn:microsoft.com/office/officeart/2005/8/layout/default"/>
    <dgm:cxn modelId="{471567D2-056B-4D86-A08B-E419426A668A}" type="presParOf" srcId="{E4C10650-F540-4314-90F6-0659934AC319}" destId="{6B2599FA-3D0A-4984-8446-31EBF5F1721C}" srcOrd="2" destOrd="0" presId="urn:microsoft.com/office/officeart/2005/8/layout/default"/>
    <dgm:cxn modelId="{D45B8AAF-C676-42C0-9C89-26B867FE14E9}" type="presParOf" srcId="{E4C10650-F540-4314-90F6-0659934AC319}" destId="{8B1F32B5-962B-49E6-88F0-B4E84ED0B19D}" srcOrd="3" destOrd="0" presId="urn:microsoft.com/office/officeart/2005/8/layout/default"/>
    <dgm:cxn modelId="{CED1C0F7-D4BB-46C8-B99B-CB2CDA18083E}" type="presParOf" srcId="{E4C10650-F540-4314-90F6-0659934AC319}" destId="{FFCD45FF-108E-41D4-947C-2820DD946C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2D22-8F3F-40C2-ACEB-4EDC31B14C0C}">
      <dsp:nvSpPr>
        <dsp:cNvPr id="0" name=""/>
        <dsp:cNvSpPr/>
      </dsp:nvSpPr>
      <dsp:spPr>
        <a:xfrm>
          <a:off x="0" y="79176"/>
          <a:ext cx="5569566" cy="2494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Wildcard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wildcard is a special character that represents a specific variety of characters in our searches. In our query searches, it can match more than one particular character in the text. This greatly extend the utility of a search and replace tool. For example, for any numeric digit the wildcard is “\d” or for tab character it’s “\t” etc.</a:t>
          </a:r>
          <a:endParaRPr lang="en-US" sz="2100" kern="1200" dirty="0"/>
        </a:p>
      </dsp:txBody>
      <dsp:txXfrm>
        <a:off x="0" y="79176"/>
        <a:ext cx="5569566" cy="2494344"/>
      </dsp:txXfrm>
    </dsp:sp>
    <dsp:sp modelId="{6B2599FA-3D0A-4984-8446-31EBF5F1721C}">
      <dsp:nvSpPr>
        <dsp:cNvPr id="0" name=""/>
        <dsp:cNvSpPr/>
      </dsp:nvSpPr>
      <dsp:spPr>
        <a:xfrm>
          <a:off x="5939065" y="74292"/>
          <a:ext cx="5656245" cy="248860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Quantifiers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Methods of adjusting the number of times an element such as a wildcard matches are called quantifiers. “+”, “*”, “^” or “?” etc. are known as quantifiers in regex. For example, Plus (+) immediately after a character indicates that the term should match one or more times in succession. </a:t>
          </a:r>
          <a:endParaRPr lang="en-US" sz="2100" kern="1200" dirty="0"/>
        </a:p>
      </dsp:txBody>
      <dsp:txXfrm>
        <a:off x="5939065" y="74292"/>
        <a:ext cx="5656245" cy="2488607"/>
      </dsp:txXfrm>
    </dsp:sp>
    <dsp:sp modelId="{FFCD45FF-108E-41D4-947C-2820DD946CEF}">
      <dsp:nvSpPr>
        <dsp:cNvPr id="0" name=""/>
        <dsp:cNvSpPr/>
      </dsp:nvSpPr>
      <dsp:spPr>
        <a:xfrm>
          <a:off x="1490558" y="2725990"/>
          <a:ext cx="8498322" cy="221495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Brackets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Brackets/Parentheses are used almost every time while using regex. Three types of parentheses e.g. (), {} &amp; [] are used for different purposes. For example :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[0-9]{4}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Match any number for exactly four times in a row.</a:t>
          </a:r>
          <a:endParaRPr lang="en-US" sz="2100" kern="1200" dirty="0"/>
        </a:p>
      </dsp:txBody>
      <dsp:txXfrm>
        <a:off x="1490558" y="2725990"/>
        <a:ext cx="8498322" cy="221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7925-29FA-4D4E-897F-40A71FC0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0716-3504-4750-9226-99F33BA5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DE91-E3E6-4EEA-AE45-F1604225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CA69-2B1C-46AC-91F2-66C0ABE0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E9A0-9540-47E0-8C28-0D32B9E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E7A-B0CA-45A7-9335-8A38241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C9B9-C0E6-4EE5-B4AA-AE821C12E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3B29-7D45-4DBB-BF80-C7A4FF62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FEF9-2DD0-49C2-8E1B-3BC92E1F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D5D9-3867-4C72-A466-3E945AB1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6E181-91E1-4545-A666-5F6342B4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FF13-7725-4FF9-A183-65E998DAA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F3D1-8D77-4519-BFE7-371F275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640D-CC48-4F57-863A-771232C9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FA66-0B68-4360-9118-150C200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2AE4-92D1-4D4E-8B23-AD2777A3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AA47-1CC8-4A84-9C5D-D1FB7150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60C3-91F8-4327-888D-BC35493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D1E6-CAAB-4928-8CF0-82C9CE45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852F-6F27-44F4-9E45-C2947472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D2A-6AE4-4195-8334-9245EE80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C7B6-60F5-4FA3-A78A-DD2DC38B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4C5D-0CF2-45D6-B464-2DF60559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010E-7272-4575-B2D5-C495968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FF70-B655-44FB-974F-CBF7B7D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C763-35BD-443F-ABEF-089E018A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4604-20B6-4E0A-B37E-80EA9003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CE18-0BFA-42FA-9DA3-6D7C4AF3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EFA8-6115-4D8C-B57A-FB45C067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70092-7581-41AE-B9B9-98CB39C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FBE1-15B8-41DF-9311-2E17B2B0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927-2916-4253-BD17-86AEFB98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C08C-913C-4FD2-BEA2-786D07D3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D6A8-4691-4640-A0EA-5C8E4E5E0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E7AA5-261F-4BE3-8DF2-56A7EB56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7C21C-7764-41EC-8904-271FD78B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2A05-3757-410A-97A0-2FC450A1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5DBCD-FB78-4258-B069-68456FEB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C9D53-4B9D-4897-A4C7-B89FD9D5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1E49-7619-4A12-9F90-E1AF956F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2A75C-54D1-4536-BC10-2892703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AFE00-287E-41BA-B38E-06A51F9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6374-5ACC-4336-93DC-F6C4E486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3FDE-E179-4324-8EA3-CF8C3D07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09A33-BD76-49DD-83BF-25F19D7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FD78-005C-4650-AEBF-91D5A9CA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7F63-4E8E-4CB0-A7AF-308FA17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40F9-1132-497B-A112-ED0BA520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CECB-3E27-4701-B3F1-2C5776B9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3C08-CB41-4995-8E77-EDEA954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34A2-8072-4DD6-A07A-88018E39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FB2C-8313-4E09-AF8A-716A148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ECE9-88B1-4B97-ADE2-415BA27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C6E4A-849D-4E56-92B4-EAED8A890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5CE3-FEA9-4B02-9101-602A054A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F7AA-3B55-4CB9-BC75-A3C195A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1042-E695-4F11-BA09-2C40569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F2B6-8C93-42DA-9BB6-985CB03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6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25439-906F-4D11-8A35-2E00E61E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2073-F48F-4792-B77C-FC37EA06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2AAC-4DDB-4393-87AB-A2A788D2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FC4E-C84B-4657-97FD-F4C92E31B91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037-8844-4A5B-82E5-DA1E16D37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541F-329F-4E62-AE0A-45BE5ECD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xegg.com/regex-quickstart.html#r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C1F6-A58E-41C4-B2B0-846839A0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7961" y="625181"/>
            <a:ext cx="7347208" cy="3868614"/>
          </a:xfrm>
        </p:spPr>
        <p:txBody>
          <a:bodyPr>
            <a:normAutofit/>
          </a:bodyPr>
          <a:lstStyle/>
          <a:p>
            <a:r>
              <a:rPr lang="en-US" sz="6700" dirty="0">
                <a:solidFill>
                  <a:srgbClr val="FFFF00"/>
                </a:solidFill>
                <a:latin typeface="Showcard Gothic" panose="04020904020102020604" pitchFamily="82" charset="0"/>
              </a:rPr>
              <a:t>Regular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5EBDD5-CB45-4C5A-900F-8BF1D5EB4CA9}"/>
              </a:ext>
            </a:extLst>
          </p:cNvPr>
          <p:cNvSpPr txBox="1">
            <a:spLocks/>
          </p:cNvSpPr>
          <p:nvPr/>
        </p:nvSpPr>
        <p:spPr>
          <a:xfrm>
            <a:off x="8275173" y="4884591"/>
            <a:ext cx="4577696" cy="218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Md. Mehedi Hasan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M.Sc. Student (Thesis)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Department of Statistics(</a:t>
            </a:r>
            <a:r>
              <a:rPr lang="en-GB" b="1" dirty="0">
                <a:solidFill>
                  <a:srgbClr val="FF0000"/>
                </a:solidFill>
                <a:latin typeface="Footlight MT Light" panose="0204060206030A020304" pitchFamily="18" charset="0"/>
              </a:rPr>
              <a:t>RU</a:t>
            </a:r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)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Intern (</a:t>
            </a:r>
            <a:r>
              <a:rPr lang="en-GB" b="1" dirty="0" err="1">
                <a:solidFill>
                  <a:srgbClr val="FFC000"/>
                </a:solidFill>
                <a:latin typeface="Footlight MT Light" panose="0204060206030A020304" pitchFamily="18" charset="0"/>
              </a:rPr>
              <a:t>icddr,b</a:t>
            </a:r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6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A8F5-7DEE-4DFC-8B1B-AD7BB77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58012"/>
            <a:ext cx="9379226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984-A8B9-49DA-B40B-D2EF822A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337192"/>
            <a:ext cx="5787887" cy="56732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“Regular Expression”, also known as “Regex” is a special text string for describing a search pattern. Regular expressions are used to perform pattern-matching and "search-and-replace" functions on text. For extracting information from text such as code, log files, spreadsheets, or even documents, it is extremely useful. It is vastly used for text manipulations.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are built into many environments, including text editors, programming languages, some internet search engines and many applications.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DAD2-5A76-47B5-A1F7-1CBC333D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3339"/>
            <a:ext cx="5840895" cy="59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EF2A-1DCB-4ED9-8E27-DED7F590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0" y="71673"/>
            <a:ext cx="8454887" cy="10537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Some Important elements in Regex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3DC1E1-6871-442B-8985-F4747B8E5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92757"/>
              </p:ext>
            </p:extLst>
          </p:nvPr>
        </p:nvGraphicFramePr>
        <p:xfrm>
          <a:off x="357809" y="1325216"/>
          <a:ext cx="11595651" cy="534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12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8110-5EEC-4D25-8493-629C68CC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625" y="13438"/>
            <a:ext cx="3352801" cy="92154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0163-F7B8-466C-B616-E5F41017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909535"/>
            <a:ext cx="11728173" cy="1572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sentence we want to find only the words having 4 letters so we can simply do :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\b[A-Za-z]{4}\b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indicates boundary and inside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specify the range from A to Z both upper and lowercase and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fixed our selection to 4 letters.)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select just COVID-19 in the same sentence we apply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\b[A-Z]+\-\d+\b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2981C-68A2-4B58-8628-88A37B9D5D9D}"/>
              </a:ext>
            </a:extLst>
          </p:cNvPr>
          <p:cNvSpPr txBox="1"/>
          <p:nvPr/>
        </p:nvSpPr>
        <p:spPr>
          <a:xfrm>
            <a:off x="669234" y="987990"/>
            <a:ext cx="1094629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infected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COVID-19 virus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moderate respiratory illness and recover without requiring special treatment.”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C1659A-16ED-4938-91C4-88CF93A8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2672"/>
              </p:ext>
            </p:extLst>
          </p:nvPr>
        </p:nvGraphicFramePr>
        <p:xfrm>
          <a:off x="377688" y="3581105"/>
          <a:ext cx="1123784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51">
                  <a:extLst>
                    <a:ext uri="{9D8B030D-6E8A-4147-A177-3AD203B41FA5}">
                      <a16:colId xmlns:a16="http://schemas.microsoft.com/office/drawing/2014/main" val="3952524400"/>
                    </a:ext>
                  </a:extLst>
                </a:gridCol>
                <a:gridCol w="2642971">
                  <a:extLst>
                    <a:ext uri="{9D8B030D-6E8A-4147-A177-3AD203B41FA5}">
                      <a16:colId xmlns:a16="http://schemas.microsoft.com/office/drawing/2014/main" val="852607879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2838701383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33418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Replace with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CTAAAAGCATAAAAAAAAAAAA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A{8,}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32.23456978413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(\d+)\.(\d{3})\d+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\1.\2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58'13.70"W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21'54.61"E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(\d+)\s(\d+.\d+).\d+.([WE])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 \2 \3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 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 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28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96C090-FB44-44C4-A182-79BD30B1A9C7}"/>
              </a:ext>
            </a:extLst>
          </p:cNvPr>
          <p:cNvSpPr txBox="1"/>
          <p:nvPr/>
        </p:nvSpPr>
        <p:spPr>
          <a:xfrm>
            <a:off x="390939" y="6129518"/>
            <a:ext cx="11728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find wildcards, quantifiers and a lot more about regex here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http://www.rexegg.com/regex-quickstart.html#ref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Footlight MT Light</vt:lpstr>
      <vt:lpstr>Segoe UI Semibold</vt:lpstr>
      <vt:lpstr>Showcard Gothic</vt:lpstr>
      <vt:lpstr>Times New Roman</vt:lpstr>
      <vt:lpstr>Wingdings</vt:lpstr>
      <vt:lpstr>Office Theme</vt:lpstr>
      <vt:lpstr>Regular Expression </vt:lpstr>
      <vt:lpstr>Regular Expression</vt:lpstr>
      <vt:lpstr>Some Important elements in Regex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MEHEDI HASAN</dc:creator>
  <cp:lastModifiedBy>MD MEHEDI HASAN</cp:lastModifiedBy>
  <cp:revision>10</cp:revision>
  <dcterms:created xsi:type="dcterms:W3CDTF">2020-06-24T14:31:44Z</dcterms:created>
  <dcterms:modified xsi:type="dcterms:W3CDTF">2020-06-24T16:53:55Z</dcterms:modified>
</cp:coreProperties>
</file>