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495BE-263B-486D-AF68-7D5C799F37F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B282B3-0DDF-4363-B37D-66ECCAB12976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Wildcard 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wildcard is a special character that represents a specific variety of characters in our searches. In our query searches, it can match more than one particular character in the text. This greatly extend the utility of a search and replace tool. For example, for any numeric digit the wildcard is “\d” or for tab character it’s “\t” etc.</a:t>
          </a:r>
          <a:endParaRPr lang="en-US" dirty="0"/>
        </a:p>
      </dgm:t>
    </dgm:pt>
    <dgm:pt modelId="{41AD493B-51D8-4062-A732-664324025455}" type="parTrans" cxnId="{49B174F9-581B-4F9C-B734-5D075492C38E}">
      <dgm:prSet/>
      <dgm:spPr/>
      <dgm:t>
        <a:bodyPr/>
        <a:lstStyle/>
        <a:p>
          <a:endParaRPr lang="en-US"/>
        </a:p>
      </dgm:t>
    </dgm:pt>
    <dgm:pt modelId="{9ED50ACF-352D-40DA-89F6-46B1FF7E3BEF}" type="sibTrans" cxnId="{49B174F9-581B-4F9C-B734-5D075492C38E}">
      <dgm:prSet/>
      <dgm:spPr/>
      <dgm:t>
        <a:bodyPr/>
        <a:lstStyle/>
        <a:p>
          <a:endParaRPr lang="en-US"/>
        </a:p>
      </dgm:t>
    </dgm:pt>
    <dgm:pt modelId="{4A3A7BFC-B02C-4015-9BE6-77B8B213A489}">
      <dgm:prSet phldrT="[Text]"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Quantifiers 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Methods of adjusting the number of times an element such as a wildcard matches are called quantifiers. “+”, “*”, “^” or “?” etc. are known as quantifiers in regex. For example, Plus (+) immediately after a character indicates that the term should match one or more times in succession. </a:t>
          </a:r>
          <a:endParaRPr lang="en-US" dirty="0"/>
        </a:p>
      </dgm:t>
    </dgm:pt>
    <dgm:pt modelId="{311B4A1A-0330-461A-9AC4-52EEBE4341ED}" type="parTrans" cxnId="{B4B16B7F-3862-4D2C-8E86-4B6AFD95CC8D}">
      <dgm:prSet/>
      <dgm:spPr/>
      <dgm:t>
        <a:bodyPr/>
        <a:lstStyle/>
        <a:p>
          <a:endParaRPr lang="en-US"/>
        </a:p>
      </dgm:t>
    </dgm:pt>
    <dgm:pt modelId="{FD9FACDC-CC5B-49C8-B983-BC81EA8DF26B}" type="sibTrans" cxnId="{B4B16B7F-3862-4D2C-8E86-4B6AFD95CC8D}">
      <dgm:prSet/>
      <dgm:spPr/>
      <dgm:t>
        <a:bodyPr/>
        <a:lstStyle/>
        <a:p>
          <a:endParaRPr lang="en-US"/>
        </a:p>
      </dgm:t>
    </dgm:pt>
    <dgm:pt modelId="{1A3BBD13-FDBD-43B7-ABBD-59EFAA0C2856}">
      <dgm:prSet phldrT="[Text]"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Brackets 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Brackets/Parentheses are used almost every time while using regex. Three types of parentheses e.g. (), {} &amp; [] are used for different purposes. For example :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[0-9]{4}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- Match any number for exactly four times in a row.</a:t>
          </a:r>
          <a:endParaRPr lang="en-US" dirty="0"/>
        </a:p>
      </dgm:t>
    </dgm:pt>
    <dgm:pt modelId="{6BC8C306-FC46-42EE-A691-CB8F78A60198}" type="parTrans" cxnId="{C9EE4F8C-7290-4198-A28D-E932F5106444}">
      <dgm:prSet/>
      <dgm:spPr/>
      <dgm:t>
        <a:bodyPr/>
        <a:lstStyle/>
        <a:p>
          <a:endParaRPr lang="en-US"/>
        </a:p>
      </dgm:t>
    </dgm:pt>
    <dgm:pt modelId="{A1924BBF-8D4E-48DA-8031-4D40C9FC25F6}" type="sibTrans" cxnId="{C9EE4F8C-7290-4198-A28D-E932F5106444}">
      <dgm:prSet/>
      <dgm:spPr/>
      <dgm:t>
        <a:bodyPr/>
        <a:lstStyle/>
        <a:p>
          <a:endParaRPr lang="en-US"/>
        </a:p>
      </dgm:t>
    </dgm:pt>
    <dgm:pt modelId="{E4C10650-F540-4314-90F6-0659934AC319}" type="pres">
      <dgm:prSet presAssocID="{F1F495BE-263B-486D-AF68-7D5C799F37FC}" presName="diagram" presStyleCnt="0">
        <dgm:presLayoutVars>
          <dgm:dir/>
          <dgm:resizeHandles val="exact"/>
        </dgm:presLayoutVars>
      </dgm:prSet>
      <dgm:spPr/>
    </dgm:pt>
    <dgm:pt modelId="{C8BD2D22-8F3F-40C2-ACEB-4EDC31B14C0C}" type="pres">
      <dgm:prSet presAssocID="{7AB282B3-0DDF-4363-B37D-66ECCAB12976}" presName="node" presStyleLbl="node1" presStyleIdx="0" presStyleCnt="3" custScaleX="150872" custScaleY="112614" custLinFactNeighborX="-6436" custLinFactNeighborY="-2462">
        <dgm:presLayoutVars>
          <dgm:bulletEnabled val="1"/>
        </dgm:presLayoutVars>
      </dgm:prSet>
      <dgm:spPr/>
    </dgm:pt>
    <dgm:pt modelId="{EE73D740-A993-454A-855D-E50F70E00D92}" type="pres">
      <dgm:prSet presAssocID="{9ED50ACF-352D-40DA-89F6-46B1FF7E3BEF}" presName="sibTrans" presStyleCnt="0"/>
      <dgm:spPr/>
    </dgm:pt>
    <dgm:pt modelId="{6B2599FA-3D0A-4984-8446-31EBF5F1721C}" type="pres">
      <dgm:prSet presAssocID="{4A3A7BFC-B02C-4015-9BE6-77B8B213A489}" presName="node" presStyleLbl="node1" presStyleIdx="1" presStyleCnt="3" custScaleX="153220" custScaleY="112355" custLinFactNeighborY="-2812">
        <dgm:presLayoutVars>
          <dgm:bulletEnabled val="1"/>
        </dgm:presLayoutVars>
      </dgm:prSet>
      <dgm:spPr/>
    </dgm:pt>
    <dgm:pt modelId="{8B1F32B5-962B-49E6-88F0-B4E84ED0B19D}" type="pres">
      <dgm:prSet presAssocID="{FD9FACDC-CC5B-49C8-B983-BC81EA8DF26B}" presName="sibTrans" presStyleCnt="0"/>
      <dgm:spPr/>
    </dgm:pt>
    <dgm:pt modelId="{FFCD45FF-108E-41D4-947C-2820DD946CEF}" type="pres">
      <dgm:prSet presAssocID="{1A3BBD13-FDBD-43B7-ABBD-59EFAA0C2856}" presName="node" presStyleLbl="node1" presStyleIdx="2" presStyleCnt="3" custScaleX="230208" custLinFactNeighborX="-1574" custLinFactNeighborY="-12245">
        <dgm:presLayoutVars>
          <dgm:bulletEnabled val="1"/>
        </dgm:presLayoutVars>
      </dgm:prSet>
      <dgm:spPr/>
    </dgm:pt>
  </dgm:ptLst>
  <dgm:cxnLst>
    <dgm:cxn modelId="{B4B16B7F-3862-4D2C-8E86-4B6AFD95CC8D}" srcId="{F1F495BE-263B-486D-AF68-7D5C799F37FC}" destId="{4A3A7BFC-B02C-4015-9BE6-77B8B213A489}" srcOrd="1" destOrd="0" parTransId="{311B4A1A-0330-461A-9AC4-52EEBE4341ED}" sibTransId="{FD9FACDC-CC5B-49C8-B983-BC81EA8DF26B}"/>
    <dgm:cxn modelId="{C9EE4F8C-7290-4198-A28D-E932F5106444}" srcId="{F1F495BE-263B-486D-AF68-7D5C799F37FC}" destId="{1A3BBD13-FDBD-43B7-ABBD-59EFAA0C2856}" srcOrd="2" destOrd="0" parTransId="{6BC8C306-FC46-42EE-A691-CB8F78A60198}" sibTransId="{A1924BBF-8D4E-48DA-8031-4D40C9FC25F6}"/>
    <dgm:cxn modelId="{CE90A5CC-6506-4DCC-9017-7DCCDAA7E4AC}" type="presOf" srcId="{7AB282B3-0DDF-4363-B37D-66ECCAB12976}" destId="{C8BD2D22-8F3F-40C2-ACEB-4EDC31B14C0C}" srcOrd="0" destOrd="0" presId="urn:microsoft.com/office/officeart/2005/8/layout/default"/>
    <dgm:cxn modelId="{46A0E6D4-E1B5-48B1-8FA2-BA1BD0D41D7C}" type="presOf" srcId="{1A3BBD13-FDBD-43B7-ABBD-59EFAA0C2856}" destId="{FFCD45FF-108E-41D4-947C-2820DD946CEF}" srcOrd="0" destOrd="0" presId="urn:microsoft.com/office/officeart/2005/8/layout/default"/>
    <dgm:cxn modelId="{61A6EBE0-767A-4E0F-ABA2-7B9BF20EC78C}" type="presOf" srcId="{F1F495BE-263B-486D-AF68-7D5C799F37FC}" destId="{E4C10650-F540-4314-90F6-0659934AC319}" srcOrd="0" destOrd="0" presId="urn:microsoft.com/office/officeart/2005/8/layout/default"/>
    <dgm:cxn modelId="{E1FC4DF9-2A8F-4CEB-A18C-1C72B5FED9D9}" type="presOf" srcId="{4A3A7BFC-B02C-4015-9BE6-77B8B213A489}" destId="{6B2599FA-3D0A-4984-8446-31EBF5F1721C}" srcOrd="0" destOrd="0" presId="urn:microsoft.com/office/officeart/2005/8/layout/default"/>
    <dgm:cxn modelId="{49B174F9-581B-4F9C-B734-5D075492C38E}" srcId="{F1F495BE-263B-486D-AF68-7D5C799F37FC}" destId="{7AB282B3-0DDF-4363-B37D-66ECCAB12976}" srcOrd="0" destOrd="0" parTransId="{41AD493B-51D8-4062-A732-664324025455}" sibTransId="{9ED50ACF-352D-40DA-89F6-46B1FF7E3BEF}"/>
    <dgm:cxn modelId="{9E7A2D22-FB2D-417A-BA2B-420DF40BED1F}" type="presParOf" srcId="{E4C10650-F540-4314-90F6-0659934AC319}" destId="{C8BD2D22-8F3F-40C2-ACEB-4EDC31B14C0C}" srcOrd="0" destOrd="0" presId="urn:microsoft.com/office/officeart/2005/8/layout/default"/>
    <dgm:cxn modelId="{8A6DE7A4-E497-48D9-8447-896C85055808}" type="presParOf" srcId="{E4C10650-F540-4314-90F6-0659934AC319}" destId="{EE73D740-A993-454A-855D-E50F70E00D92}" srcOrd="1" destOrd="0" presId="urn:microsoft.com/office/officeart/2005/8/layout/default"/>
    <dgm:cxn modelId="{471567D2-056B-4D86-A08B-E419426A668A}" type="presParOf" srcId="{E4C10650-F540-4314-90F6-0659934AC319}" destId="{6B2599FA-3D0A-4984-8446-31EBF5F1721C}" srcOrd="2" destOrd="0" presId="urn:microsoft.com/office/officeart/2005/8/layout/default"/>
    <dgm:cxn modelId="{D45B8AAF-C676-42C0-9C89-26B867FE14E9}" type="presParOf" srcId="{E4C10650-F540-4314-90F6-0659934AC319}" destId="{8B1F32B5-962B-49E6-88F0-B4E84ED0B19D}" srcOrd="3" destOrd="0" presId="urn:microsoft.com/office/officeart/2005/8/layout/default"/>
    <dgm:cxn modelId="{CED1C0F7-D4BB-46C8-B99B-CB2CDA18083E}" type="presParOf" srcId="{E4C10650-F540-4314-90F6-0659934AC319}" destId="{FFCD45FF-108E-41D4-947C-2820DD946CE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D2D22-8F3F-40C2-ACEB-4EDC31B14C0C}">
      <dsp:nvSpPr>
        <dsp:cNvPr id="0" name=""/>
        <dsp:cNvSpPr/>
      </dsp:nvSpPr>
      <dsp:spPr>
        <a:xfrm>
          <a:off x="0" y="79176"/>
          <a:ext cx="5569566" cy="24943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Wildcard : 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wildcard is a special character that represents a specific variety of characters in our searches. In our query searches, it can match more than one particular character in the text. This greatly extend the utility of a search and replace tool. For example, for any numeric digit the wildcard is “\d” or for tab character it’s “\t” etc.</a:t>
          </a:r>
          <a:endParaRPr lang="en-US" sz="2100" kern="1200" dirty="0"/>
        </a:p>
      </dsp:txBody>
      <dsp:txXfrm>
        <a:off x="0" y="79176"/>
        <a:ext cx="5569566" cy="2494344"/>
      </dsp:txXfrm>
    </dsp:sp>
    <dsp:sp modelId="{6B2599FA-3D0A-4984-8446-31EBF5F1721C}">
      <dsp:nvSpPr>
        <dsp:cNvPr id="0" name=""/>
        <dsp:cNvSpPr/>
      </dsp:nvSpPr>
      <dsp:spPr>
        <a:xfrm>
          <a:off x="5939065" y="74292"/>
          <a:ext cx="5656245" cy="2488607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Quantifiers : 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Methods of adjusting the number of times an element such as a wildcard matches are called quantifiers. “+”, “*”, “^” or “?” etc. are known as quantifiers in regex. For example, Plus (+) immediately after a character indicates that the term should match one or more times in succession. </a:t>
          </a:r>
          <a:endParaRPr lang="en-US" sz="2100" kern="1200" dirty="0"/>
        </a:p>
      </dsp:txBody>
      <dsp:txXfrm>
        <a:off x="5939065" y="74292"/>
        <a:ext cx="5656245" cy="2488607"/>
      </dsp:txXfrm>
    </dsp:sp>
    <dsp:sp modelId="{FFCD45FF-108E-41D4-947C-2820DD946CEF}">
      <dsp:nvSpPr>
        <dsp:cNvPr id="0" name=""/>
        <dsp:cNvSpPr/>
      </dsp:nvSpPr>
      <dsp:spPr>
        <a:xfrm>
          <a:off x="1490558" y="2725990"/>
          <a:ext cx="8498322" cy="2214950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Brackets : 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Brackets/Parentheses are used almost every time while using regex. Three types of parentheses e.g. (), {} &amp; [] are used for different purposes. For example : 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[0-9]{4}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Match any number for exactly four times in a row.</a:t>
          </a:r>
          <a:endParaRPr lang="en-US" sz="2100" kern="1200" dirty="0"/>
        </a:p>
      </dsp:txBody>
      <dsp:txXfrm>
        <a:off x="1490558" y="2725990"/>
        <a:ext cx="8498322" cy="2214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6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4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991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8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8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39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7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6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4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7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C6FC4E-C84B-4657-97FD-F4C92E31B91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0B05-C423-423F-BECE-6249FDC2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50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xegg.com/regex-quickstart.html#re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C1F6-A58E-41C4-B2B0-846839A0C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7961" y="625181"/>
            <a:ext cx="7347208" cy="3868614"/>
          </a:xfrm>
        </p:spPr>
        <p:txBody>
          <a:bodyPr>
            <a:normAutofit/>
          </a:bodyPr>
          <a:lstStyle/>
          <a:p>
            <a:r>
              <a:rPr lang="en-US" sz="6700" dirty="0">
                <a:solidFill>
                  <a:srgbClr val="FFFF00"/>
                </a:solidFill>
                <a:latin typeface="Showcard Gothic" panose="04020904020102020604" pitchFamily="82" charset="0"/>
              </a:rPr>
              <a:t>Regular Expression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45EBDD5-CB45-4C5A-900F-8BF1D5EB4CA9}"/>
              </a:ext>
            </a:extLst>
          </p:cNvPr>
          <p:cNvSpPr txBox="1">
            <a:spLocks/>
          </p:cNvSpPr>
          <p:nvPr/>
        </p:nvSpPr>
        <p:spPr>
          <a:xfrm>
            <a:off x="8275173" y="4884591"/>
            <a:ext cx="4577696" cy="2181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latin typeface="Footlight MT Light" panose="0204060206030A020304" pitchFamily="18" charset="0"/>
              </a:rPr>
              <a:t>Md. Mehedi Hasan</a:t>
            </a:r>
          </a:p>
          <a:p>
            <a:pPr algn="l"/>
            <a:r>
              <a:rPr lang="en-GB" b="1" dirty="0">
                <a:latin typeface="Footlight MT Light" panose="0204060206030A020304" pitchFamily="18" charset="0"/>
              </a:rPr>
              <a:t>M.Sc. Student (Thesis)</a:t>
            </a:r>
          </a:p>
          <a:p>
            <a:pPr algn="l"/>
            <a:r>
              <a:rPr lang="en-GB" b="1" dirty="0">
                <a:latin typeface="Footlight MT Light" panose="0204060206030A020304" pitchFamily="18" charset="0"/>
              </a:rPr>
              <a:t>Department of Statistics(</a:t>
            </a:r>
            <a:r>
              <a:rPr lang="en-GB" b="1" dirty="0">
                <a:solidFill>
                  <a:srgbClr val="FF0000"/>
                </a:solidFill>
                <a:latin typeface="Footlight MT Light" panose="0204060206030A020304" pitchFamily="18" charset="0"/>
              </a:rPr>
              <a:t>RU</a:t>
            </a:r>
            <a:r>
              <a:rPr lang="en-GB" b="1" dirty="0">
                <a:latin typeface="Footlight MT Light" panose="0204060206030A020304" pitchFamily="18" charset="0"/>
              </a:rPr>
              <a:t>)</a:t>
            </a:r>
          </a:p>
          <a:p>
            <a:pPr algn="l"/>
            <a:r>
              <a:rPr lang="en-GB" b="1" dirty="0">
                <a:latin typeface="Footlight MT Light" panose="0204060206030A020304" pitchFamily="18" charset="0"/>
              </a:rPr>
              <a:t>Intern (</a:t>
            </a:r>
            <a:r>
              <a:rPr lang="en-GB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icddr,b</a:t>
            </a:r>
            <a:r>
              <a:rPr lang="en-GB" b="1" dirty="0">
                <a:latin typeface="Footlight MT Light" panose="0204060206030A020304" pitchFamily="18" charset="0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68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A8F5-7DEE-4DFC-8B1B-AD7BB772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58012"/>
            <a:ext cx="9379226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9984-A8B9-49DA-B40B-D2EF822A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5219"/>
            <a:ext cx="5950227" cy="567320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“Regular Expression”, also known as “Regex” is a special text string for describing a search pattern. Regular expressions are used to perform pattern-matching and "search-and-replace" functions on text. For extracting information from text such as code, log files, spreadsheets, or even documents, it is extremely useful. It is vastly used for text manipulations.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9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are built into many environments, including text editors, programming languages, some internet search engines and many applications.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CDAD2-5A76-47B5-A1F7-1CBC333DA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3339"/>
            <a:ext cx="5840895" cy="59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7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EF2A-1DCB-4ED9-8E27-DED7F590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90" y="71673"/>
            <a:ext cx="8454887" cy="105374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Some Important elements in Regex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3DC1E1-6871-442B-8985-F4747B8E5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492757"/>
              </p:ext>
            </p:extLst>
          </p:nvPr>
        </p:nvGraphicFramePr>
        <p:xfrm>
          <a:off x="357809" y="1325216"/>
          <a:ext cx="11595651" cy="534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12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8110-5EEC-4D25-8493-629C68CC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625" y="13438"/>
            <a:ext cx="3352801" cy="921544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0163-F7B8-466C-B616-E5F41017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5" y="1909535"/>
            <a:ext cx="11728173" cy="157247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sentence we want to find only the words having 4 letters so we can simply do :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\b[A-Za-z]{4}\b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(Here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indicates boundary and inside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bracket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specify the range from A to Z both upper and lowercase and using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curly bracket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fixed our selection to 4 letters.)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select just COVID-19 in the same sentence we apply 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\b[A-Z]+\-\d+\b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2981C-68A2-4B58-8628-88A37B9D5D9D}"/>
              </a:ext>
            </a:extLst>
          </p:cNvPr>
          <p:cNvSpPr txBox="1"/>
          <p:nvPr/>
        </p:nvSpPr>
        <p:spPr>
          <a:xfrm>
            <a:off x="669234" y="987990"/>
            <a:ext cx="10946296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“Most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 infected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COVID-19 virus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moderate respiratory illness and recover without requiring special treatment.”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C1659A-16ED-4938-91C4-88CF93A83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02672"/>
              </p:ext>
            </p:extLst>
          </p:nvPr>
        </p:nvGraphicFramePr>
        <p:xfrm>
          <a:off x="377688" y="3581105"/>
          <a:ext cx="1123784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951">
                  <a:extLst>
                    <a:ext uri="{9D8B030D-6E8A-4147-A177-3AD203B41FA5}">
                      <a16:colId xmlns:a16="http://schemas.microsoft.com/office/drawing/2014/main" val="3952524400"/>
                    </a:ext>
                  </a:extLst>
                </a:gridCol>
                <a:gridCol w="2642971">
                  <a:extLst>
                    <a:ext uri="{9D8B030D-6E8A-4147-A177-3AD203B41FA5}">
                      <a16:colId xmlns:a16="http://schemas.microsoft.com/office/drawing/2014/main" val="852607879"/>
                    </a:ext>
                  </a:extLst>
                </a:gridCol>
                <a:gridCol w="2809460">
                  <a:extLst>
                    <a:ext uri="{9D8B030D-6E8A-4147-A177-3AD203B41FA5}">
                      <a16:colId xmlns:a16="http://schemas.microsoft.com/office/drawing/2014/main" val="2838701383"/>
                    </a:ext>
                  </a:extLst>
                </a:gridCol>
                <a:gridCol w="2809460">
                  <a:extLst>
                    <a:ext uri="{9D8B030D-6E8A-4147-A177-3AD203B41FA5}">
                      <a16:colId xmlns:a16="http://schemas.microsoft.com/office/drawing/2014/main" val="33418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Search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Replace with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3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CTAAAAGCATAAAAAAAAAAAA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A{8,}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CTAAAAGCAT-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47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32.23456978413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(\d+)\.(\d{3})\d+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\1.\2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32.234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1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157 58'13.70"W</a:t>
                      </a:r>
                    </a:p>
                    <a:p>
                      <a:pPr algn="ctr"/>
                      <a:r>
                        <a:rPr lang="pt-BR" sz="1600" dirty="0"/>
                        <a:t> 10 24'47.84"N</a:t>
                      </a:r>
                    </a:p>
                    <a:p>
                      <a:pPr algn="ctr"/>
                      <a:r>
                        <a:rPr lang="pt-BR" sz="1600" dirty="0"/>
                        <a:t> 51 21'54.61"E</a:t>
                      </a:r>
                    </a:p>
                    <a:p>
                      <a:pPr algn="ctr"/>
                      <a:r>
                        <a:rPr lang="pt-BR" sz="1600" dirty="0"/>
                        <a:t> 22 52'41.65"S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(\d+)\s(\d+.\d+).\d+.([WE])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\1 \2 \3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157 58'13 W</a:t>
                      </a:r>
                    </a:p>
                    <a:p>
                      <a:pPr algn="ctr"/>
                      <a:r>
                        <a:rPr lang="pt-BR" sz="1600" dirty="0"/>
                        <a:t> 10 24'47.84"N</a:t>
                      </a:r>
                    </a:p>
                    <a:p>
                      <a:pPr algn="ctr"/>
                      <a:r>
                        <a:rPr lang="pt-BR" sz="1600" dirty="0"/>
                        <a:t> 51 21'54 E</a:t>
                      </a:r>
                    </a:p>
                    <a:p>
                      <a:pPr algn="ctr"/>
                      <a:r>
                        <a:rPr lang="pt-BR" sz="1600" dirty="0"/>
                        <a:t> 22 52'41.65"S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285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96C090-FB44-44C4-A182-79BD30B1A9C7}"/>
              </a:ext>
            </a:extLst>
          </p:cNvPr>
          <p:cNvSpPr txBox="1"/>
          <p:nvPr/>
        </p:nvSpPr>
        <p:spPr>
          <a:xfrm>
            <a:off x="390939" y="6129518"/>
            <a:ext cx="117281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You’ll find wildcards, quantifiers and a lot more about regex here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http://www.rexegg.com/regex-quickstart.html#ref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171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522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Century Gothic</vt:lpstr>
      <vt:lpstr>Footlight MT Light</vt:lpstr>
      <vt:lpstr>Segoe UI Semibold</vt:lpstr>
      <vt:lpstr>Showcard Gothic</vt:lpstr>
      <vt:lpstr>Times New Roman</vt:lpstr>
      <vt:lpstr>Wingdings</vt:lpstr>
      <vt:lpstr>Wingdings 3</vt:lpstr>
      <vt:lpstr>Ion</vt:lpstr>
      <vt:lpstr>Regular Expression </vt:lpstr>
      <vt:lpstr>Regular Expression</vt:lpstr>
      <vt:lpstr>Some Important elements in Regex</vt:lpstr>
      <vt:lpstr>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MEHEDI HASAN</dc:creator>
  <cp:lastModifiedBy>MD MEHEDI HASAN</cp:lastModifiedBy>
  <cp:revision>11</cp:revision>
  <dcterms:created xsi:type="dcterms:W3CDTF">2020-06-24T14:31:44Z</dcterms:created>
  <dcterms:modified xsi:type="dcterms:W3CDTF">2020-06-25T16:10:25Z</dcterms:modified>
</cp:coreProperties>
</file>