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B4F5-B24F-4C91-93EB-7357AD40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29BDD-1A7D-4E13-8F75-DA8F02430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D7AC2-6E96-44DA-9C78-BC18CA36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FAE0-E009-4950-A6DF-5C1FADBB71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2608-271E-4F06-896A-4B2DEC49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C534-BF7E-4C82-87A3-BD2E7E45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F5D-8EE3-4CAD-8BDB-4839C07F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95B8-EBF9-48F6-9B12-797543F4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52E1F-D31A-44D9-B637-82DBAE88B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25E0-248E-4C15-B22C-80FA23CD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FAE0-E009-4950-A6DF-5C1FADBB71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7D3E-3A2A-48B9-B269-D2F1F365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4CB8-A78D-4850-8FC1-B7D81405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F5D-8EE3-4CAD-8BDB-4839C07F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C1D5A-7A4B-44C3-9F83-B4B5B6FF3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40C58-AF16-480B-A2CB-6ABC72B25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BE4F5-0AB3-4AF0-98DA-6B69548D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FAE0-E009-4950-A6DF-5C1FADBB71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9E34-9C4B-41FD-B90F-19B75223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D132B-CB81-40B7-B497-C077220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F5D-8EE3-4CAD-8BDB-4839C07F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1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EBF-B36D-4143-BE37-0D234696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611C-EE5E-47CD-BDD5-0E02FAC1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53C9-9BE3-4E17-827F-FAE90473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FAE0-E009-4950-A6DF-5C1FADBB71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633D7-39A2-40D9-A06F-A066AAF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F903F-2C25-4828-9343-29FBDC87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F5D-8EE3-4CAD-8BDB-4839C07F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3228-1B5C-488F-86E1-FEB34A13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B515-A744-485D-85B1-DEF5C136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E1213-21C4-4B7A-9F6C-E843FDB9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FAE0-E009-4950-A6DF-5C1FADBB71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B125-6EB9-40E4-92E6-758DA2E0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FEA0-4DE7-4F1A-B979-0D21530E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F5D-8EE3-4CAD-8BDB-4839C07F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DE4C-0F0D-4748-8A7F-BC7B5AEE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C62B-BBAB-402D-83CF-61F2136EC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A8892-D0AD-4A8B-B303-5699D7F5C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0566-806D-43C1-BB86-8DAE9611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FAE0-E009-4950-A6DF-5C1FADBB71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16E8-6139-43F1-A4D1-915C2AAC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5A09E-6E2D-4902-B1DC-8F6753D2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F5D-8EE3-4CAD-8BDB-4839C07F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6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3EE8-E11A-4ECF-BD1D-6F630D8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92F79-14CA-4FBC-828C-F3FE63DA1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080A9-91B0-4899-A431-5C9C76398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4BFB2-FA70-4046-8612-A2F9E9417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CC513-70C9-435A-801B-AEBE2856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B8A02-4AB9-4F44-874A-88C1A4D2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FAE0-E009-4950-A6DF-5C1FADBB71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7D0B7-8590-4985-A62C-6654FBE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E882B-0A08-4D7A-8983-7A641507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F5D-8EE3-4CAD-8BDB-4839C07F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A72B-76D6-4138-AAC0-2A5E9397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AEF58-215C-4C18-904D-A9D69150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FAE0-E009-4950-A6DF-5C1FADBB71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4794C-51A5-43BF-8244-CDCDDCE4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5EF30-DFC7-4563-B4EA-BC80D792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F5D-8EE3-4CAD-8BDB-4839C07F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2E804-50AC-46C8-B16B-52288E71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FAE0-E009-4950-A6DF-5C1FADBB71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D5168-AA66-4F26-9389-5ACB69E1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92A7A-1E65-4446-B585-6A66F604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F5D-8EE3-4CAD-8BDB-4839C07F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B844-0EC8-4F32-B588-FAC4A4CB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21C8-A003-41C8-9EB0-668E5B383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7AA9B-BA90-47E5-9E52-D88E00BBC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70C5E-1C94-413C-BE07-149B1CCE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FAE0-E009-4950-A6DF-5C1FADBB71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DCC66-124E-45A7-B465-F331BC38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A79C3-5160-4D87-B402-AA4A29E6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F5D-8EE3-4CAD-8BDB-4839C07F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9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1746-15A4-4228-BB19-009074EE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34385-D1BD-46C4-A24C-421956B48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86CE1-9DD7-406D-B837-985D48CFD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0AA77-FB15-4039-B895-05E25D7A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FAE0-E009-4950-A6DF-5C1FADBB71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ADA41-F2DF-4A9E-AFE6-72045295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84959-876A-4CEC-A1AC-2CBA75D2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FF5D-8EE3-4CAD-8BDB-4839C07F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E7A3C-8359-4077-B622-66B60ADD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9508-47EA-4582-88EC-BD135739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D06C-0CB4-40D4-8F81-839BE554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6FAE0-E009-4950-A6DF-5C1FADBB713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5C79-E236-479D-B4FE-460A63AD2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12CD-268A-42A9-872B-85AE0E4AD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FF5D-8EE3-4CAD-8BDB-4839C07F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downguide.org/getting-starte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downguide.org/cheat-she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aronbeveridge.com/markdown/try-markdown.html" TargetMode="External"/><Relationship Id="rId5" Type="http://schemas.openxmlformats.org/officeDocument/2006/relationships/hyperlink" Target="https://dillinger.io/" TargetMode="External"/><Relationship Id="rId4" Type="http://schemas.openxmlformats.org/officeDocument/2006/relationships/hyperlink" Target="https://guides.github.com/pdfs/markdown-cheatsheet-onlin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C372-DA20-4D07-9BCA-91F5931A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31" y="364436"/>
            <a:ext cx="8547652" cy="1655762"/>
          </a:xfrm>
        </p:spPr>
        <p:txBody>
          <a:bodyPr/>
          <a:lstStyle/>
          <a:p>
            <a:r>
              <a:rPr lang="en-US" b="1" dirty="0"/>
              <a:t>Markdown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5816D1-559B-4B06-A1EE-E4B0784B6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904" y="4837802"/>
            <a:ext cx="3631096" cy="1914180"/>
          </a:xfrm>
        </p:spPr>
        <p:txBody>
          <a:bodyPr>
            <a:normAutofit fontScale="92500"/>
          </a:bodyPr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Footlight MT Light" panose="0204060206030A020304" pitchFamily="18" charset="0"/>
              </a:rPr>
              <a:t>Md. Mehedi Hasan</a:t>
            </a:r>
          </a:p>
          <a:p>
            <a:pPr algn="l"/>
            <a:r>
              <a:rPr lang="en-GB" b="1" dirty="0">
                <a:solidFill>
                  <a:srgbClr val="002060"/>
                </a:solidFill>
                <a:latin typeface="Footlight MT Light" panose="0204060206030A020304" pitchFamily="18" charset="0"/>
              </a:rPr>
              <a:t>M.Sc. Student (Thesis)</a:t>
            </a:r>
          </a:p>
          <a:p>
            <a:pPr algn="l"/>
            <a:r>
              <a:rPr lang="en-GB" b="1" dirty="0">
                <a:solidFill>
                  <a:srgbClr val="002060"/>
                </a:solidFill>
                <a:latin typeface="Footlight MT Light" panose="0204060206030A020304" pitchFamily="18" charset="0"/>
              </a:rPr>
              <a:t>Department of Statistics(</a:t>
            </a:r>
            <a:r>
              <a:rPr lang="en-GB" b="1" dirty="0">
                <a:solidFill>
                  <a:srgbClr val="00B050"/>
                </a:solidFill>
                <a:latin typeface="Footlight MT Light" panose="0204060206030A020304" pitchFamily="18" charset="0"/>
              </a:rPr>
              <a:t>RU</a:t>
            </a:r>
            <a:r>
              <a:rPr lang="en-GB" b="1" dirty="0">
                <a:solidFill>
                  <a:srgbClr val="002060"/>
                </a:solidFill>
                <a:latin typeface="Footlight MT Light" panose="0204060206030A020304" pitchFamily="18" charset="0"/>
              </a:rPr>
              <a:t>)</a:t>
            </a:r>
          </a:p>
          <a:p>
            <a:pPr algn="l"/>
            <a:r>
              <a:rPr lang="en-GB" b="1" dirty="0">
                <a:solidFill>
                  <a:srgbClr val="002060"/>
                </a:solidFill>
                <a:latin typeface="Footlight MT Light" panose="0204060206030A020304" pitchFamily="18" charset="0"/>
              </a:rPr>
              <a:t>Intern (</a:t>
            </a:r>
            <a:r>
              <a:rPr lang="en-GB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icddr,b</a:t>
            </a:r>
            <a:r>
              <a:rPr lang="en-GB" b="1" dirty="0">
                <a:solidFill>
                  <a:srgbClr val="002060"/>
                </a:solidFill>
                <a:latin typeface="Footlight MT Light" panose="0204060206030A020304" pitchFamily="18" charset="0"/>
              </a:rPr>
              <a:t>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EE396F-5579-4E25-BFA5-8CD72BF3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47" y="2545175"/>
            <a:ext cx="3839575" cy="22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5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AC79-6664-444A-9949-C6447367D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88" y="789541"/>
            <a:ext cx="11613875" cy="16915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Markdown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markup language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you can use to add formatting elements to plaintext text documents. Created by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Gruber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Markdown is now one of the world’s most popular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markup languages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668624-82DF-4FEE-8F4B-8388E8F2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287" y="0"/>
            <a:ext cx="3932583" cy="78954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Eras Demi ITC" panose="020B0805030504020804" pitchFamily="34" charset="0"/>
              </a:rPr>
              <a:t>Markdown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E5689-5933-4152-B9EB-62B899CFD763}"/>
              </a:ext>
            </a:extLst>
          </p:cNvPr>
          <p:cNvSpPr txBox="1"/>
          <p:nvPr/>
        </p:nvSpPr>
        <p:spPr>
          <a:xfrm>
            <a:off x="339586" y="1864479"/>
            <a:ext cx="116138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Markup Language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computer language that consists of easily understood keywords, names, 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help format the overall view of a page and the data it contains.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A757E-7365-47BB-99F6-B3FE886495FA}"/>
              </a:ext>
            </a:extLst>
          </p:cNvPr>
          <p:cNvSpPr txBox="1"/>
          <p:nvPr/>
        </p:nvSpPr>
        <p:spPr>
          <a:xfrm>
            <a:off x="212035" y="2954201"/>
            <a:ext cx="42042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 languages are designed for the processing, definition and presentation of text.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 language specifies code for formatting, both the layout and style, within a text file.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of a markup language are BBC,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SGML, and XML.</a:t>
            </a:r>
          </a:p>
          <a:p>
            <a:pPr algn="just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code used to specify the formatting are called tags.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A1428-2420-4246-821B-1FBC9A8CF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59" y="2991892"/>
            <a:ext cx="6808304" cy="29409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4768B0-3845-4E53-819C-027D8FB33F35}"/>
              </a:ext>
            </a:extLst>
          </p:cNvPr>
          <p:cNvSpPr txBox="1"/>
          <p:nvPr/>
        </p:nvSpPr>
        <p:spPr>
          <a:xfrm>
            <a:off x="4944718" y="6247410"/>
            <a:ext cx="680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more : </a:t>
            </a:r>
            <a:r>
              <a:rPr lang="en-US" dirty="0">
                <a:hlinkClick r:id="rId3"/>
              </a:rPr>
              <a:t>https://www.markdownguide.org/getting-started/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F200-AEE3-4433-A14E-B680782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4" y="0"/>
            <a:ext cx="5430078" cy="946840"/>
          </a:xfrm>
        </p:spPr>
        <p:txBody>
          <a:bodyPr/>
          <a:lstStyle/>
          <a:p>
            <a:r>
              <a:rPr lang="en-US" b="1" dirty="0"/>
              <a:t>Why Use Markdown?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9742-E76F-4F45-9CC8-EC5EFB67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113184"/>
            <a:ext cx="4505740" cy="539363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a couple of different reasons why people use Markdown instead of WYSIWYG (What You See Is What You Get) editors.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Markdown can be used for everything. People use it to create websites, documents, notes, books, presentations, email messages and technical documentation.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Markdown is platform independent. You can create Markdown-formatted text on any device running any operating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Markdown is everywhere. Websites like Reddit and GitHub support Markdown, and lots of desktop and web-based applications support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3D756-7F46-48C3-BDDE-384F2F4B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225287"/>
            <a:ext cx="6890563" cy="6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E6A-B5A6-4CAE-A975-24421327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31" y="1879876"/>
            <a:ext cx="1798983" cy="9733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CA7956-F292-463B-A37D-D7E7FF65C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714" y="291548"/>
            <a:ext cx="8786191" cy="46654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6D745-630B-4E77-8586-B78F3347B1E4}"/>
              </a:ext>
            </a:extLst>
          </p:cNvPr>
          <p:cNvSpPr txBox="1"/>
          <p:nvPr/>
        </p:nvSpPr>
        <p:spPr>
          <a:xfrm>
            <a:off x="262558" y="5947319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syntax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https://www.markdownguide.org/cheat-sheet/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https://guides.github.com/pdfs/markdown-cheatsheet-online.pdf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4D423-36D4-459B-A393-C682C5B93F2F}"/>
              </a:ext>
            </a:extLst>
          </p:cNvPr>
          <p:cNvSpPr txBox="1"/>
          <p:nvPr/>
        </p:nvSpPr>
        <p:spPr>
          <a:xfrm>
            <a:off x="79513" y="5141843"/>
            <a:ext cx="11529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online editor for practice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https://dillinger.io/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http://aaronbeveridge.com/markdown/try-markdown.html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1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335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Eras Demi ITC</vt:lpstr>
      <vt:lpstr>Footlight MT Light</vt:lpstr>
      <vt:lpstr>Times New Roman</vt:lpstr>
      <vt:lpstr>Wingdings</vt:lpstr>
      <vt:lpstr>Office Theme</vt:lpstr>
      <vt:lpstr>Markdown</vt:lpstr>
      <vt:lpstr>Markdown</vt:lpstr>
      <vt:lpstr>Why Use Markdown?</vt:lpstr>
      <vt:lpstr>Example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</dc:title>
  <dc:creator>MD MEHEDI HASAN</dc:creator>
  <cp:lastModifiedBy>MD MEHEDI HASAN</cp:lastModifiedBy>
  <cp:revision>13</cp:revision>
  <dcterms:created xsi:type="dcterms:W3CDTF">2020-06-27T15:54:57Z</dcterms:created>
  <dcterms:modified xsi:type="dcterms:W3CDTF">2020-06-28T13:55:59Z</dcterms:modified>
</cp:coreProperties>
</file>