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 Amin" userId="fede00a5-a6c4-4ea7-b18e-b2f0680dae6f" providerId="ADAL" clId="{8DF34CB4-DA00-4019-8A4D-CC3F9975990A}"/>
    <pc:docChg chg="custSel modSld">
      <pc:chgData name="Md. Al Amin" userId="fede00a5-a6c4-4ea7-b18e-b2f0680dae6f" providerId="ADAL" clId="{8DF34CB4-DA00-4019-8A4D-CC3F9975990A}" dt="2023-10-08T02:58:16.688" v="1"/>
      <pc:docMkLst>
        <pc:docMk/>
      </pc:docMkLst>
      <pc:sldChg chg="addSp delSp modSp mod">
        <pc:chgData name="Md. Al Amin" userId="fede00a5-a6c4-4ea7-b18e-b2f0680dae6f" providerId="ADAL" clId="{8DF34CB4-DA00-4019-8A4D-CC3F9975990A}" dt="2023-10-08T02:58:16.688" v="1"/>
        <pc:sldMkLst>
          <pc:docMk/>
          <pc:sldMk cId="1202240316" sldId="256"/>
        </pc:sldMkLst>
        <pc:picChg chg="del">
          <ac:chgData name="Md. Al Amin" userId="fede00a5-a6c4-4ea7-b18e-b2f0680dae6f" providerId="ADAL" clId="{8DF34CB4-DA00-4019-8A4D-CC3F9975990A}" dt="2023-10-08T02:58:15.582" v="0" actId="478"/>
          <ac:picMkLst>
            <pc:docMk/>
            <pc:sldMk cId="1202240316" sldId="256"/>
            <ac:picMk id="3" creationId="{29650DC5-B174-6CF2-2BAD-933807F906DC}"/>
          </ac:picMkLst>
        </pc:picChg>
        <pc:picChg chg="add mod">
          <ac:chgData name="Md. Al Amin" userId="fede00a5-a6c4-4ea7-b18e-b2f0680dae6f" providerId="ADAL" clId="{8DF34CB4-DA00-4019-8A4D-CC3F9975990A}" dt="2023-10-08T02:58:16.688" v="1"/>
          <ac:picMkLst>
            <pc:docMk/>
            <pc:sldMk cId="1202240316" sldId="256"/>
            <ac:picMk id="4" creationId="{F87CA62D-6203-2867-D543-44D3B79EC906}"/>
          </ac:picMkLst>
        </pc:picChg>
      </pc:sldChg>
    </pc:docChg>
  </pc:docChgLst>
  <pc:docChgLst>
    <pc:chgData name="Md. Al Amin" userId="fede00a5-a6c4-4ea7-b18e-b2f0680dae6f" providerId="ADAL" clId="{C5E2D10A-C71A-4CB2-B128-7DB462778064}"/>
    <pc:docChg chg="custSel modSld">
      <pc:chgData name="Md. Al Amin" userId="fede00a5-a6c4-4ea7-b18e-b2f0680dae6f" providerId="ADAL" clId="{C5E2D10A-C71A-4CB2-B128-7DB462778064}" dt="2023-10-09T03:39:59.069" v="1"/>
      <pc:docMkLst>
        <pc:docMk/>
      </pc:docMkLst>
      <pc:sldChg chg="addSp delSp modSp mod">
        <pc:chgData name="Md. Al Amin" userId="fede00a5-a6c4-4ea7-b18e-b2f0680dae6f" providerId="ADAL" clId="{C5E2D10A-C71A-4CB2-B128-7DB462778064}" dt="2023-10-09T03:39:59.069" v="1"/>
        <pc:sldMkLst>
          <pc:docMk/>
          <pc:sldMk cId="1202240316" sldId="256"/>
        </pc:sldMkLst>
        <pc:picChg chg="add mod">
          <ac:chgData name="Md. Al Amin" userId="fede00a5-a6c4-4ea7-b18e-b2f0680dae6f" providerId="ADAL" clId="{C5E2D10A-C71A-4CB2-B128-7DB462778064}" dt="2023-10-09T03:39:59.069" v="1"/>
          <ac:picMkLst>
            <pc:docMk/>
            <pc:sldMk cId="1202240316" sldId="256"/>
            <ac:picMk id="3" creationId="{FC1D070B-0401-19A7-2DE2-72B1036B20C3}"/>
          </ac:picMkLst>
        </pc:picChg>
        <pc:picChg chg="del">
          <ac:chgData name="Md. Al Amin" userId="fede00a5-a6c4-4ea7-b18e-b2f0680dae6f" providerId="ADAL" clId="{C5E2D10A-C71A-4CB2-B128-7DB462778064}" dt="2023-10-09T03:39:58.657" v="0" actId="478"/>
          <ac:picMkLst>
            <pc:docMk/>
            <pc:sldMk cId="1202240316" sldId="256"/>
            <ac:picMk id="4" creationId="{F87CA62D-6203-2867-D543-44D3B79EC906}"/>
          </ac:picMkLst>
        </pc:picChg>
      </pc:sldChg>
    </pc:docChg>
  </pc:docChgLst>
  <pc:docChgLst>
    <pc:chgData name="Md. Al Amin" userId="fede00a5-a6c4-4ea7-b18e-b2f0680dae6f" providerId="ADAL" clId="{2C3F765B-D16C-4A4C-A4EB-74D4ABC5D84B}"/>
    <pc:docChg chg="custSel modSld">
      <pc:chgData name="Md. Al Amin" userId="fede00a5-a6c4-4ea7-b18e-b2f0680dae6f" providerId="ADAL" clId="{2C3F765B-D16C-4A4C-A4EB-74D4ABC5D84B}" dt="2023-10-05T08:14:57.991" v="1"/>
      <pc:docMkLst>
        <pc:docMk/>
      </pc:docMkLst>
      <pc:sldChg chg="addSp delSp modSp mod">
        <pc:chgData name="Md. Al Amin" userId="fede00a5-a6c4-4ea7-b18e-b2f0680dae6f" providerId="ADAL" clId="{2C3F765B-D16C-4A4C-A4EB-74D4ABC5D84B}" dt="2023-10-05T08:14:57.991" v="1"/>
        <pc:sldMkLst>
          <pc:docMk/>
          <pc:sldMk cId="1202240316" sldId="256"/>
        </pc:sldMkLst>
        <pc:picChg chg="add mod">
          <ac:chgData name="Md. Al Amin" userId="fede00a5-a6c4-4ea7-b18e-b2f0680dae6f" providerId="ADAL" clId="{2C3F765B-D16C-4A4C-A4EB-74D4ABC5D84B}" dt="2023-10-05T08:14:57.991" v="1"/>
          <ac:picMkLst>
            <pc:docMk/>
            <pc:sldMk cId="1202240316" sldId="256"/>
            <ac:picMk id="3" creationId="{29650DC5-B174-6CF2-2BAD-933807F906DC}"/>
          </ac:picMkLst>
        </pc:picChg>
        <pc:picChg chg="del">
          <ac:chgData name="Md. Al Amin" userId="fede00a5-a6c4-4ea7-b18e-b2f0680dae6f" providerId="ADAL" clId="{2C3F765B-D16C-4A4C-A4EB-74D4ABC5D84B}" dt="2023-10-05T07:54:56.571" v="0" actId="478"/>
          <ac:picMkLst>
            <pc:docMk/>
            <pc:sldMk cId="1202240316" sldId="256"/>
            <ac:picMk id="3" creationId="{8B23CF27-BD9C-A308-80E4-BA075DB6AD6A}"/>
          </ac:picMkLst>
        </pc:picChg>
      </pc:sldChg>
    </pc:docChg>
  </pc:docChgLst>
  <pc:docChgLst>
    <pc:chgData name="Md. Al Amin" userId="fede00a5-a6c4-4ea7-b18e-b2f0680dae6f" providerId="ADAL" clId="{B7214AC7-AFED-4902-B7AA-9E8D0F93A3A1}"/>
    <pc:docChg chg="custSel modSld">
      <pc:chgData name="Md. Al Amin" userId="fede00a5-a6c4-4ea7-b18e-b2f0680dae6f" providerId="ADAL" clId="{B7214AC7-AFED-4902-B7AA-9E8D0F93A3A1}" dt="2023-10-15T02:25:22.403" v="1"/>
      <pc:docMkLst>
        <pc:docMk/>
      </pc:docMkLst>
      <pc:sldChg chg="addSp delSp modSp mod">
        <pc:chgData name="Md. Al Amin" userId="fede00a5-a6c4-4ea7-b18e-b2f0680dae6f" providerId="ADAL" clId="{B7214AC7-AFED-4902-B7AA-9E8D0F93A3A1}" dt="2023-10-15T02:25:22.403" v="1"/>
        <pc:sldMkLst>
          <pc:docMk/>
          <pc:sldMk cId="1202240316" sldId="256"/>
        </pc:sldMkLst>
        <pc:picChg chg="del">
          <ac:chgData name="Md. Al Amin" userId="fede00a5-a6c4-4ea7-b18e-b2f0680dae6f" providerId="ADAL" clId="{B7214AC7-AFED-4902-B7AA-9E8D0F93A3A1}" dt="2023-10-15T02:25:22.010" v="0" actId="478"/>
          <ac:picMkLst>
            <pc:docMk/>
            <pc:sldMk cId="1202240316" sldId="256"/>
            <ac:picMk id="3" creationId="{FC1D070B-0401-19A7-2DE2-72B1036B20C3}"/>
          </ac:picMkLst>
        </pc:picChg>
        <pc:picChg chg="add mod">
          <ac:chgData name="Md. Al Amin" userId="fede00a5-a6c4-4ea7-b18e-b2f0680dae6f" providerId="ADAL" clId="{B7214AC7-AFED-4902-B7AA-9E8D0F93A3A1}" dt="2023-10-15T02:25:22.403" v="1"/>
          <ac:picMkLst>
            <pc:docMk/>
            <pc:sldMk cId="1202240316" sldId="256"/>
            <ac:picMk id="4" creationId="{CC2F46EE-F0C8-BF79-811F-F149481CB029}"/>
          </ac:picMkLst>
        </pc:picChg>
      </pc:sldChg>
    </pc:docChg>
  </pc:docChgLst>
  <pc:docChgLst>
    <pc:chgData name="Md. Al Amin" userId="fede00a5-a6c4-4ea7-b18e-b2f0680dae6f" providerId="ADAL" clId="{06CE3BE8-90E6-4658-8706-8B1D74C14071}"/>
    <pc:docChg chg="custSel modSld">
      <pc:chgData name="Md. Al Amin" userId="fede00a5-a6c4-4ea7-b18e-b2f0680dae6f" providerId="ADAL" clId="{06CE3BE8-90E6-4658-8706-8B1D74C14071}" dt="2023-10-05T07:48:07.836" v="1"/>
      <pc:docMkLst>
        <pc:docMk/>
      </pc:docMkLst>
      <pc:sldChg chg="addSp delSp modSp mod">
        <pc:chgData name="Md. Al Amin" userId="fede00a5-a6c4-4ea7-b18e-b2f0680dae6f" providerId="ADAL" clId="{06CE3BE8-90E6-4658-8706-8B1D74C14071}" dt="2023-10-05T07:48:07.836" v="1"/>
        <pc:sldMkLst>
          <pc:docMk/>
          <pc:sldMk cId="1202240316" sldId="256"/>
        </pc:sldMkLst>
        <pc:picChg chg="add mod">
          <ac:chgData name="Md. Al Amin" userId="fede00a5-a6c4-4ea7-b18e-b2f0680dae6f" providerId="ADAL" clId="{06CE3BE8-90E6-4658-8706-8B1D74C14071}" dt="2023-10-05T07:48:07.836" v="1"/>
          <ac:picMkLst>
            <pc:docMk/>
            <pc:sldMk cId="1202240316" sldId="256"/>
            <ac:picMk id="3" creationId="{8B23CF27-BD9C-A308-80E4-BA075DB6AD6A}"/>
          </ac:picMkLst>
        </pc:picChg>
        <pc:picChg chg="del">
          <ac:chgData name="Md. Al Amin" userId="fede00a5-a6c4-4ea7-b18e-b2f0680dae6f" providerId="ADAL" clId="{06CE3BE8-90E6-4658-8706-8B1D74C14071}" dt="2023-10-05T07:48:07.384" v="0" actId="478"/>
          <ac:picMkLst>
            <pc:docMk/>
            <pc:sldMk cId="1202240316" sldId="256"/>
            <ac:picMk id="5" creationId="{A2FD42CE-7B73-372E-43E8-35955E3898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C95A-6272-3C4E-B776-FBF868FA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1B63-BE80-4D41-EB9A-2C8D41C9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C24C-2BE4-CCA6-DE3C-0DAAADE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12C5-DC69-9CD4-EB33-6DD2A1A2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8D09-5C39-AE00-051C-2E37BB90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AB4F-262C-8A3D-90F1-2B58DD0B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6F48B-AF61-4585-10CE-48D4D718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B6A0-7FEB-47B9-0BF2-D465F427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CAF8-9607-062A-41BC-3B58B1AE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9EB6-FF40-0C54-C9D8-334CBA7F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67F09-C806-A8E5-6ACA-CBB985E0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8D91A-F2AF-B973-5DE4-F9061F45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AE8A-D8A4-E0FA-CBBF-DF0EB009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FE89-81D8-A4D8-4645-BEB5A0C7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ABB8-3F9F-FDB4-467F-4364CCD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D25-6C51-5323-8913-A347A762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902C-E50B-DDA5-A149-BBC65691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E21E-7FEF-D600-1354-5D65C35F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505D-B83E-7286-853F-620BD4CD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42D8-8AC2-BCAC-973D-F1131A84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11C0-9A17-3227-040B-1571022D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0DBCE-DE7E-B8F9-B38A-682F2715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8B12-BEAA-02BD-29B4-E339C76B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FC71-DC8C-125F-5227-2A16C4A8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D65D-BCBA-1712-9AA4-404A30D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098C-1FDA-56E3-BA73-52D01F8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50CF-EDB3-F0CF-3135-30D18D36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8F21-45EE-8C7C-8772-6F01806D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DB6A-B72E-DCCC-B8A7-945715A6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0AFD-6CD3-BF4D-9E33-B4F352E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FD915-1E16-A43B-648E-65D29FE0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6B4-D0ED-FA8F-54B7-9EBE6E22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39898-7E59-BCE7-5558-4E5E2CB3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9946-72DC-122A-B9A1-A9484150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CC17-858C-BB96-3DE6-07A9157F8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E77C6-6359-0114-DC5A-D07670B00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4331A-E483-4923-7BC1-2882E478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98599-D49C-8FAD-8042-AEBC76F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DACB3-3F6A-ECC2-0B6D-59B0700B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DE17-C174-2B04-956C-98468A04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9C2DD-629B-0559-DA8A-50592C70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433B3-80BE-6204-EE5A-476CBA2D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9E5CC-193C-1939-B9C7-A5D87696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459CA-C62F-5239-0E3A-2EE485D5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4325B-F22E-8CBA-DFBB-CFA7EEB8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2DB57-0F95-84F9-959A-BE450857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B300-1833-B01E-07FD-B4B9A8A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9DE-7531-F3A4-7262-607F2B06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9C2C1-4196-DD4F-ACA1-D7C485968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EF79-7EB8-EB4B-1923-1618973E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CCE9-C961-822C-BCF1-2F599B58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B211-FE85-EF6B-CB7A-3AF29B9D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89B-163B-4F4B-DC57-B5690426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3F67A-1050-6725-FF90-DEFDB3346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3F9D5-2707-D6A9-32C3-C523D548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F5C0-86D1-DEFD-A3DA-40759813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0541A-6F6B-F764-688A-EB4A8EA3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E135-1B1C-968E-60A7-E24D0579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92AE3-AF68-6B00-87E0-748D985A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F4677-8194-11CD-880A-5B75654A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4971-22D9-6A1B-3FDA-1B11D207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5B08-5855-4678-B073-BCB06C6A0E5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A351-4AFD-EF29-9F60-6DEE6D751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40533-7983-EB34-CEDE-D8012E558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1DB7-79D8-4BEC-B652-E8AA1D2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2F46EE-F0C8-BF79-811F-F149481C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" y="0"/>
            <a:ext cx="12102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Al Amin</dc:creator>
  <cp:lastModifiedBy>Md. Al Amin</cp:lastModifiedBy>
  <cp:revision>1</cp:revision>
  <dcterms:created xsi:type="dcterms:W3CDTF">2023-10-05T07:42:29Z</dcterms:created>
  <dcterms:modified xsi:type="dcterms:W3CDTF">2023-10-15T02:25:23Z</dcterms:modified>
</cp:coreProperties>
</file>