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2130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E2EE-1B27-449A-95CD-F81BDC63945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moshaidul@gmail.com" TargetMode="External"/><Relationship Id="rId3" Type="http://schemas.openxmlformats.org/officeDocument/2006/relationships/hyperlink" Target="mailto:mdmehedi03@gmail.com" TargetMode="External"/><Relationship Id="rId7" Type="http://schemas.openxmlformats.org/officeDocument/2006/relationships/hyperlink" Target="https://github.com/mehedihasan03/invoi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ehedihasan03/Expence-Management-System" TargetMode="External"/><Relationship Id="rId11" Type="http://schemas.openxmlformats.org/officeDocument/2006/relationships/hyperlink" Target="https://github.com/mehedihasan03/Invoice_spring_boot_api.git" TargetMode="External"/><Relationship Id="rId5" Type="http://schemas.openxmlformats.org/officeDocument/2006/relationships/hyperlink" Target="https://www.linkedin.com/in/mehedisoft/" TargetMode="External"/><Relationship Id="rId10" Type="http://schemas.openxmlformats.org/officeDocument/2006/relationships/hyperlink" Target="https://github.com/mehedihasan03/invoice_flutter_front_end.git" TargetMode="External"/><Relationship Id="rId4" Type="http://schemas.openxmlformats.org/officeDocument/2006/relationships/hyperlink" Target="https://mehedihasan03.github.io/" TargetMode="External"/><Relationship Id="rId9" Type="http://schemas.openxmlformats.org/officeDocument/2006/relationships/hyperlink" Target="mailto:w3farid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BE0438-DA9D-483C-8750-2DB7FE114CD8}"/>
              </a:ext>
            </a:extLst>
          </p:cNvPr>
          <p:cNvSpPr/>
          <p:nvPr/>
        </p:nvSpPr>
        <p:spPr>
          <a:xfrm>
            <a:off x="0" y="-11923"/>
            <a:ext cx="3041374" cy="990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C38E4-3834-4EDD-B280-4BFFC257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2" y="130668"/>
            <a:ext cx="1515010" cy="159564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B9491-DEC2-40AE-9F94-9F2AC7581C4E}"/>
              </a:ext>
            </a:extLst>
          </p:cNvPr>
          <p:cNvSpPr txBox="1"/>
          <p:nvPr/>
        </p:nvSpPr>
        <p:spPr>
          <a:xfrm>
            <a:off x="-178076" y="1728109"/>
            <a:ext cx="3397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Mehedi Hasan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83FF6-5432-40B3-A36E-B325A3F9A581}"/>
              </a:ext>
            </a:extLst>
          </p:cNvPr>
          <p:cNvSpPr txBox="1"/>
          <p:nvPr/>
        </p:nvSpPr>
        <p:spPr>
          <a:xfrm>
            <a:off x="3047992" y="2433842"/>
            <a:ext cx="3810008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34480" y="397590"/>
            <a:ext cx="38166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Trainee Java programmer under </a:t>
            </a:r>
            <a:r>
              <a:rPr lang="en-US" sz="13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IsDB</a:t>
            </a:r>
            <a:r>
              <a:rPr lang="en-US" sz="1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BISEW IT Scholarship Project. I am very much passionate about java programming language and capable of working with a variety of technology and software solutions, and managing databases.</a:t>
            </a:r>
          </a:p>
          <a:p>
            <a:r>
              <a:rPr lang="en-US" sz="13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Seeking an entry level Java develop position in a reputed organization where I can learn new skills, leverage my learnings, an contribute to the organization’s growth.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076AA-196D-4884-B502-109F7B8C2FA9}"/>
              </a:ext>
            </a:extLst>
          </p:cNvPr>
          <p:cNvSpPr/>
          <p:nvPr/>
        </p:nvSpPr>
        <p:spPr>
          <a:xfrm>
            <a:off x="5622879" y="3924511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D42F9-DE49-4FDA-B2F1-FEB915DF6EE9}"/>
              </a:ext>
            </a:extLst>
          </p:cNvPr>
          <p:cNvSpPr/>
          <p:nvPr/>
        </p:nvSpPr>
        <p:spPr>
          <a:xfrm>
            <a:off x="3186994" y="2956486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EE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ECBCD4-76EF-49EA-8167-F5EB7E8E975E}"/>
              </a:ext>
            </a:extLst>
          </p:cNvPr>
          <p:cNvSpPr/>
          <p:nvPr/>
        </p:nvSpPr>
        <p:spPr>
          <a:xfrm>
            <a:off x="5610621" y="3443310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478329-55B7-4703-B652-0640395778A9}"/>
              </a:ext>
            </a:extLst>
          </p:cNvPr>
          <p:cNvSpPr/>
          <p:nvPr/>
        </p:nvSpPr>
        <p:spPr>
          <a:xfrm>
            <a:off x="4405517" y="2958433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3B73BD-42AD-4EF7-A403-8ACCDF1B4E38}"/>
              </a:ext>
            </a:extLst>
          </p:cNvPr>
          <p:cNvSpPr/>
          <p:nvPr/>
        </p:nvSpPr>
        <p:spPr>
          <a:xfrm>
            <a:off x="3196076" y="4425169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CDE2F0-88C5-4FC2-B1FB-B507A32F6E31}"/>
              </a:ext>
            </a:extLst>
          </p:cNvPr>
          <p:cNvSpPr/>
          <p:nvPr/>
        </p:nvSpPr>
        <p:spPr>
          <a:xfrm>
            <a:off x="3177055" y="3441850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59D620-5FF2-4BC5-B9D8-7FE7F6E131CE}"/>
              </a:ext>
            </a:extLst>
          </p:cNvPr>
          <p:cNvSpPr/>
          <p:nvPr/>
        </p:nvSpPr>
        <p:spPr>
          <a:xfrm>
            <a:off x="4405672" y="4427748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8862EB-0301-4D76-B783-CCE15BB0FA34}"/>
              </a:ext>
            </a:extLst>
          </p:cNvPr>
          <p:cNvSpPr/>
          <p:nvPr/>
        </p:nvSpPr>
        <p:spPr>
          <a:xfrm>
            <a:off x="5615259" y="2952902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162582-7039-4F67-92F8-3009EBB00FE2}"/>
              </a:ext>
            </a:extLst>
          </p:cNvPr>
          <p:cNvSpPr/>
          <p:nvPr/>
        </p:nvSpPr>
        <p:spPr>
          <a:xfrm>
            <a:off x="3186994" y="3933865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F6DFFD-A46E-4931-9DC3-E5080B018C6C}"/>
              </a:ext>
            </a:extLst>
          </p:cNvPr>
          <p:cNvSpPr/>
          <p:nvPr/>
        </p:nvSpPr>
        <p:spPr>
          <a:xfrm>
            <a:off x="4395579" y="3445690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91DE6E-1DC9-4979-ADFB-5D773802A36C}"/>
              </a:ext>
            </a:extLst>
          </p:cNvPr>
          <p:cNvSpPr/>
          <p:nvPr/>
        </p:nvSpPr>
        <p:spPr>
          <a:xfrm>
            <a:off x="5622880" y="4407965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D09B9C-7F38-4666-9559-2F9B33488367}"/>
              </a:ext>
            </a:extLst>
          </p:cNvPr>
          <p:cNvSpPr/>
          <p:nvPr/>
        </p:nvSpPr>
        <p:spPr>
          <a:xfrm>
            <a:off x="4405518" y="3930559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5C76D1-37EB-430C-ABB9-BB639764344C}"/>
              </a:ext>
            </a:extLst>
          </p:cNvPr>
          <p:cNvSpPr txBox="1"/>
          <p:nvPr/>
        </p:nvSpPr>
        <p:spPr>
          <a:xfrm>
            <a:off x="3047992" y="5497099"/>
            <a:ext cx="3810007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6F7A5B-189A-48FC-B46F-B84F7ACC981F}"/>
              </a:ext>
            </a:extLst>
          </p:cNvPr>
          <p:cNvSpPr txBox="1"/>
          <p:nvPr/>
        </p:nvSpPr>
        <p:spPr>
          <a:xfrm>
            <a:off x="3041374" y="5877101"/>
            <a:ext cx="381662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Trainee Software Developer (JEE)</a:t>
            </a: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BISEW IT Scholarship Project, Dhaka.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 JavaScript, Java SE, Java EE,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Swing, Oracle Database,  MySQL, Servlet, Spring Framework, Spring boot, Spring MVC, Bootstrap, Angular, Android,  Flutter.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0EF8183-C77E-4B5A-82DE-FE8C87A633B6}"/>
              </a:ext>
            </a:extLst>
          </p:cNvPr>
          <p:cNvSpPr txBox="1"/>
          <p:nvPr/>
        </p:nvSpPr>
        <p:spPr>
          <a:xfrm>
            <a:off x="3047992" y="7207989"/>
            <a:ext cx="3810005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0EC2DE-AEF9-419A-A982-C2C2881997DB}"/>
              </a:ext>
            </a:extLst>
          </p:cNvPr>
          <p:cNvSpPr txBox="1"/>
          <p:nvPr/>
        </p:nvSpPr>
        <p:spPr>
          <a:xfrm>
            <a:off x="3041372" y="7599954"/>
            <a:ext cx="3816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Diploma in Enterprise Systems Analysis &amp; Design - JEE (ESAD-JEE)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BISEW IT Scholarship Project, Dhaka.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398526-D1E9-428F-B56B-5BBE8EDAAB84}"/>
              </a:ext>
            </a:extLst>
          </p:cNvPr>
          <p:cNvSpPr txBox="1"/>
          <p:nvPr/>
        </p:nvSpPr>
        <p:spPr>
          <a:xfrm>
            <a:off x="3041372" y="8357548"/>
            <a:ext cx="3816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Noakhali Government College, Noakhali.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Entomology.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AA9B8F-D43B-48BA-89E2-BA99B6243507}"/>
              </a:ext>
            </a:extLst>
          </p:cNvPr>
          <p:cNvCxnSpPr/>
          <p:nvPr/>
        </p:nvCxnSpPr>
        <p:spPr>
          <a:xfrm>
            <a:off x="3041372" y="8375390"/>
            <a:ext cx="3816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1AEBB8-5111-43C0-8F70-190944DDBC19}"/>
              </a:ext>
            </a:extLst>
          </p:cNvPr>
          <p:cNvCxnSpPr/>
          <p:nvPr/>
        </p:nvCxnSpPr>
        <p:spPr>
          <a:xfrm>
            <a:off x="3041372" y="9114907"/>
            <a:ext cx="3816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B0344A-5D71-42A9-B898-A56A3E2AF221}"/>
              </a:ext>
            </a:extLst>
          </p:cNvPr>
          <p:cNvSpPr txBox="1"/>
          <p:nvPr/>
        </p:nvSpPr>
        <p:spPr>
          <a:xfrm>
            <a:off x="3053097" y="9095857"/>
            <a:ext cx="3816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Noakhali Government College, Noakhali.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Zoology.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22BF52-27A2-4F56-888F-34529AA60439}"/>
              </a:ext>
            </a:extLst>
          </p:cNvPr>
          <p:cNvSpPr txBox="1"/>
          <p:nvPr/>
        </p:nvSpPr>
        <p:spPr>
          <a:xfrm>
            <a:off x="6350" y="2587196"/>
            <a:ext cx="3021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D9F9DC-C498-4C8C-8E4D-BCF7991851B8}"/>
              </a:ext>
            </a:extLst>
          </p:cNvPr>
          <p:cNvSpPr txBox="1"/>
          <p:nvPr/>
        </p:nvSpPr>
        <p:spPr>
          <a:xfrm>
            <a:off x="69853" y="2931892"/>
            <a:ext cx="27657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mdmehedi03@gmail.com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: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+8801621640037</a:t>
            </a:r>
          </a:p>
          <a:p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: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mehedihasan03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in :</a:t>
            </a:r>
            <a:r>
              <a:rPr lang="de-DE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3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mehedisoft</a:t>
            </a:r>
            <a:endParaRPr lang="en-US" sz="13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938DF7-746A-41CC-A66F-855DD73ABCD1}"/>
              </a:ext>
            </a:extLst>
          </p:cNvPr>
          <p:cNvSpPr txBox="1"/>
          <p:nvPr/>
        </p:nvSpPr>
        <p:spPr>
          <a:xfrm>
            <a:off x="18377" y="3852399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83DB49-FB05-42AE-9646-B04EEE5DC69C}"/>
              </a:ext>
            </a:extLst>
          </p:cNvPr>
          <p:cNvSpPr txBox="1"/>
          <p:nvPr/>
        </p:nvSpPr>
        <p:spPr>
          <a:xfrm>
            <a:off x="22428" y="4200739"/>
            <a:ext cx="30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Management System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Swing and 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Expence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-Management-System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140A63-937A-4251-AB24-A9F7390B2D2B}"/>
              </a:ext>
            </a:extLst>
          </p:cNvPr>
          <p:cNvSpPr txBox="1"/>
          <p:nvPr/>
        </p:nvSpPr>
        <p:spPr>
          <a:xfrm>
            <a:off x="24847" y="4864698"/>
            <a:ext cx="29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management(Angular)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Angular, TypeScript, 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Invoice-management(Angular)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3EF2A4-9C52-4C72-A42C-C3E25EE366BA}"/>
              </a:ext>
            </a:extLst>
          </p:cNvPr>
          <p:cNvSpPr txBox="1"/>
          <p:nvPr/>
        </p:nvSpPr>
        <p:spPr>
          <a:xfrm>
            <a:off x="3047180" y="2434"/>
            <a:ext cx="3797578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F4C2FF-07EE-4250-BCF5-F9D347A84EA7}"/>
              </a:ext>
            </a:extLst>
          </p:cNvPr>
          <p:cNvSpPr txBox="1"/>
          <p:nvPr/>
        </p:nvSpPr>
        <p:spPr>
          <a:xfrm>
            <a:off x="6350" y="7070106"/>
            <a:ext cx="30278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7034FF-19B9-4800-AE13-74D6DFE65DD0}"/>
              </a:ext>
            </a:extLst>
          </p:cNvPr>
          <p:cNvSpPr txBox="1"/>
          <p:nvPr/>
        </p:nvSpPr>
        <p:spPr>
          <a:xfrm>
            <a:off x="32416" y="7354387"/>
            <a:ext cx="316715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Moshaidul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 at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&amp; Tell consulting Ltd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moshaidul@gmail.com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+8801711 071219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</a:p>
          <a:p>
            <a:endParaRPr lang="en-US" sz="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Farid Ahmed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at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-BISEW Scholarship Project.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Horizon CLC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w3farid@gmail.com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+8801724 486878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228A14-33E1-45AE-867E-E8F506E556B6}"/>
              </a:ext>
            </a:extLst>
          </p:cNvPr>
          <p:cNvSpPr/>
          <p:nvPr/>
        </p:nvSpPr>
        <p:spPr>
          <a:xfrm>
            <a:off x="3196076" y="4929994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29EABE-C8BC-4A38-A043-756904E09CFC}"/>
              </a:ext>
            </a:extLst>
          </p:cNvPr>
          <p:cNvSpPr/>
          <p:nvPr/>
        </p:nvSpPr>
        <p:spPr>
          <a:xfrm>
            <a:off x="4405672" y="4932573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E0D8D1-8084-4C11-83D5-D754A16ED431}"/>
              </a:ext>
            </a:extLst>
          </p:cNvPr>
          <p:cNvSpPr/>
          <p:nvPr/>
        </p:nvSpPr>
        <p:spPr>
          <a:xfrm>
            <a:off x="5622880" y="4912790"/>
            <a:ext cx="1044622" cy="37957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085803-A352-4D75-8B98-AB3027863942}"/>
              </a:ext>
            </a:extLst>
          </p:cNvPr>
          <p:cNvSpPr txBox="1"/>
          <p:nvPr/>
        </p:nvSpPr>
        <p:spPr>
          <a:xfrm>
            <a:off x="24847" y="5522735"/>
            <a:ext cx="300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management(Flutter)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Flutter, Dart</a:t>
            </a:r>
            <a:r>
              <a:rPr lang="en-US"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Java,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Invoice-management(Flutter)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FC501B-48D6-470E-B76D-BD76F63A270E}"/>
              </a:ext>
            </a:extLst>
          </p:cNvPr>
          <p:cNvSpPr txBox="1"/>
          <p:nvPr/>
        </p:nvSpPr>
        <p:spPr>
          <a:xfrm>
            <a:off x="24847" y="6185675"/>
            <a:ext cx="2995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management(RESTful API)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Boot, Hibernate, Spring Data JPA, 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Invoice-management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5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340</Words>
  <Application>Microsoft Office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mdmehedi hassan</dc:creator>
  <cp:lastModifiedBy>mdmehedi hassan</cp:lastModifiedBy>
  <cp:revision>53</cp:revision>
  <dcterms:created xsi:type="dcterms:W3CDTF">2021-12-25T16:53:08Z</dcterms:created>
  <dcterms:modified xsi:type="dcterms:W3CDTF">2022-03-12T17:47:01Z</dcterms:modified>
</cp:coreProperties>
</file>