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50" d="100"/>
          <a:sy n="150" d="100"/>
        </p:scale>
        <p:origin x="-667" y="272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18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1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9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09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7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9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30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5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E2EE-1B27-449A-95CD-F81BDC639458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B3139-2594-4645-A496-04DCC47A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w3farid@gmail.com" TargetMode="External"/><Relationship Id="rId2" Type="http://schemas.openxmlformats.org/officeDocument/2006/relationships/hyperlink" Target="mailto:moshaidul@gmail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BE0438-DA9D-483C-8750-2DB7FE114CD8}"/>
              </a:ext>
            </a:extLst>
          </p:cNvPr>
          <p:cNvSpPr/>
          <p:nvPr/>
        </p:nvSpPr>
        <p:spPr>
          <a:xfrm>
            <a:off x="0" y="269"/>
            <a:ext cx="3041374" cy="990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C5B9491-DEC2-40AE-9F94-9F2AC7581C4E}"/>
              </a:ext>
            </a:extLst>
          </p:cNvPr>
          <p:cNvSpPr txBox="1"/>
          <p:nvPr/>
        </p:nvSpPr>
        <p:spPr>
          <a:xfrm>
            <a:off x="0" y="2249570"/>
            <a:ext cx="3041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Mehedi Hasan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Junior Software Developer</a:t>
            </a:r>
          </a:p>
          <a:p>
            <a:pPr algn="ctr"/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</a:p>
          <a:p>
            <a:pPr algn="ctr"/>
            <a:r>
              <a:rPr lang="en-US" sz="14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A83FF6-5432-40B3-A36E-B325A3F9A581}"/>
              </a:ext>
            </a:extLst>
          </p:cNvPr>
          <p:cNvSpPr txBox="1"/>
          <p:nvPr/>
        </p:nvSpPr>
        <p:spPr>
          <a:xfrm>
            <a:off x="3047992" y="2092466"/>
            <a:ext cx="381000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34480" y="409782"/>
            <a:ext cx="38166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Java Software Developer at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Ltd, adept in crafting high-quality, scalable solutions. Proven collaborator in cross-functional teams, spearheading successful projects like MRA-NVS(Microcredit Regulatory Authority-NID Verification System), Internet Banking, and ABS(Agent Banking Service). Eager to amplify technical prowess and drive innovation in new challenges. </a:t>
            </a:r>
            <a:endParaRPr lang="en-US" sz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05C76D1-37EB-430C-ABB9-BB639764344C}"/>
              </a:ext>
            </a:extLst>
          </p:cNvPr>
          <p:cNvSpPr txBox="1"/>
          <p:nvPr/>
        </p:nvSpPr>
        <p:spPr>
          <a:xfrm>
            <a:off x="3047992" y="6547643"/>
            <a:ext cx="3810007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6622BF52-27A2-4F56-888F-34529AA60439}"/>
              </a:ext>
            </a:extLst>
          </p:cNvPr>
          <p:cNvSpPr txBox="1"/>
          <p:nvPr/>
        </p:nvSpPr>
        <p:spPr>
          <a:xfrm>
            <a:off x="-5842" y="3502176"/>
            <a:ext cx="302178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 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66D9F9DC-C498-4C8C-8E4D-BCF7991851B8}"/>
              </a:ext>
            </a:extLst>
          </p:cNvPr>
          <p:cNvSpPr txBox="1"/>
          <p:nvPr/>
        </p:nvSpPr>
        <p:spPr>
          <a:xfrm>
            <a:off x="-9395" y="3881924"/>
            <a:ext cx="297813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 : </a:t>
            </a:r>
            <a:endParaRPr lang="en-US" sz="13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8801621640037</a:t>
            </a:r>
            <a:endParaRPr lang="en-US" sz="1200" b="1" dirty="0" smtClean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sz="13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mdmehedi03@gmail.com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</a:t>
            </a: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13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mehedihasan03.github.io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3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 in :</a:t>
            </a:r>
            <a:r>
              <a:rPr lang="de-DE" sz="13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www.linkedin.com/in/mehedisoft</a:t>
            </a:r>
            <a:r>
              <a:rPr lang="de-DE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1938DF7-746A-41CC-A66F-855DD73ABCD1}"/>
              </a:ext>
            </a:extLst>
          </p:cNvPr>
          <p:cNvSpPr txBox="1"/>
          <p:nvPr/>
        </p:nvSpPr>
        <p:spPr>
          <a:xfrm>
            <a:off x="-6007" y="5610151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383DB49-FB05-42AE-9646-B04EEE5DC69C}"/>
              </a:ext>
            </a:extLst>
          </p:cNvPr>
          <p:cNvSpPr txBox="1"/>
          <p:nvPr/>
        </p:nvSpPr>
        <p:spPr>
          <a:xfrm>
            <a:off x="-24384" y="5969159"/>
            <a:ext cx="31073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 Address :</a:t>
            </a:r>
            <a:endParaRPr lang="en-US" sz="13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64, Road 03, PC Culture Housing, Shyamoli, Dhaka.  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7D3EF2A4-9C52-4C72-A42C-C3E25EE366BA}"/>
              </a:ext>
            </a:extLst>
          </p:cNvPr>
          <p:cNvSpPr txBox="1"/>
          <p:nvPr/>
        </p:nvSpPr>
        <p:spPr>
          <a:xfrm>
            <a:off x="3047180" y="2434"/>
            <a:ext cx="3797578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</a:p>
        </p:txBody>
      </p:sp>
      <p:sp>
        <p:nvSpPr>
          <p:cNvPr id="2" name="Oval 1"/>
          <p:cNvSpPr/>
          <p:nvPr/>
        </p:nvSpPr>
        <p:spPr>
          <a:xfrm>
            <a:off x="519684" y="249879"/>
            <a:ext cx="2048256" cy="2049402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2501420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Java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91695" y="2847886"/>
            <a:ext cx="1826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9928" y="2495675"/>
            <a:ext cx="1840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Architecture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2854988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Framework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3211159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4275676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3924735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1895" y="3564994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91694" y="3562743"/>
            <a:ext cx="1826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Data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JPA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9927" y="3204436"/>
            <a:ext cx="1839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MVC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1986" y="4275676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JAVAX Swing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1986" y="3924735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8499" y="4977991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Servlets , JSP,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JSTL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47991" y="4623029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1986" y="4980066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GitHub, </a:t>
            </a: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1986" y="4623029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54922" y="5672598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54414" y="5329828"/>
            <a:ext cx="20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Database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11g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8409" y="5674673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Jasper (JRXML)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8409" y="5329828"/>
            <a:ext cx="1835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MySQL,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66F7A5B-189A-48FC-B46F-B84F7ACC981F}"/>
              </a:ext>
            </a:extLst>
          </p:cNvPr>
          <p:cNvSpPr txBox="1"/>
          <p:nvPr/>
        </p:nvSpPr>
        <p:spPr>
          <a:xfrm>
            <a:off x="3040651" y="8561817"/>
            <a:ext cx="38166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Software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Engineer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MILLENNIUM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Solution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Ltd.</a:t>
            </a:r>
          </a:p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Islamic Banking Core Systems QA Specialist ensuring Sharia-compliant functionality. Expert in meticulous testing, defect identification, and system validation. Maintains high-quality standards for seamless Islamic banking operations.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2022 — Nov 2022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A66F7A5B-189A-48FC-B46F-B84F7ACC981F}"/>
              </a:ext>
            </a:extLst>
          </p:cNvPr>
          <p:cNvSpPr txBox="1"/>
          <p:nvPr/>
        </p:nvSpPr>
        <p:spPr>
          <a:xfrm>
            <a:off x="3041896" y="6982146"/>
            <a:ext cx="3816626" cy="148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Junior Software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NRBCB Agent Banking,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Banking, and MRA-NID Verification System. Expertise spans front-end design, back-end development, and system scalability. Known for innovating user-friendly interfaces and enhancing banking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 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2022— Present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6383DB49-FB05-42AE-9646-B04EEE5DC69C}"/>
              </a:ext>
            </a:extLst>
          </p:cNvPr>
          <p:cNvSpPr txBox="1"/>
          <p:nvPr/>
        </p:nvSpPr>
        <p:spPr>
          <a:xfrm>
            <a:off x="-24384" y="6647339"/>
            <a:ext cx="3107301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3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Permanent Address :</a:t>
            </a:r>
            <a:endParaRPr lang="en-US" sz="13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Mohib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Menssion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Fatehpur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Ward No. 02,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Sadar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81938DF7-746A-41CC-A66F-855DD73ABCD1}"/>
              </a:ext>
            </a:extLst>
          </p:cNvPr>
          <p:cNvSpPr txBox="1"/>
          <p:nvPr/>
        </p:nvSpPr>
        <p:spPr>
          <a:xfrm>
            <a:off x="-6007" y="7400851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 INFO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383DB49-FB05-42AE-9646-B04EEE5DC69C}"/>
              </a:ext>
            </a:extLst>
          </p:cNvPr>
          <p:cNvSpPr txBox="1"/>
          <p:nvPr/>
        </p:nvSpPr>
        <p:spPr>
          <a:xfrm>
            <a:off x="-24384" y="7782719"/>
            <a:ext cx="3107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Father’s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Mohib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Ullah</a:t>
            </a:r>
            <a:endParaRPr lang="en-US" sz="1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Mother’s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Anjuman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Ara</a:t>
            </a:r>
          </a:p>
          <a:p>
            <a:endParaRPr lang="en-US" sz="1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Birth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200" baseline="30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July 1996</a:t>
            </a:r>
          </a:p>
          <a:p>
            <a:endParaRPr lang="en-US" sz="1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Unmarried</a:t>
            </a:r>
          </a:p>
          <a:p>
            <a:endParaRPr lang="en-US" sz="1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Religion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3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Islam</a:t>
            </a:r>
          </a:p>
          <a:p>
            <a:endParaRPr lang="en-US" sz="1000" b="1" dirty="0" smtClean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Nationality</a:t>
            </a:r>
            <a:r>
              <a:rPr lang="en-US" sz="13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Bangladeshi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3054922" y="6007878"/>
            <a:ext cx="20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O-O System Analysis and Design (UML)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391126A8-77C3-4F55-96A6-673C7BFB9367}"/>
              </a:ext>
            </a:extLst>
          </p:cNvPr>
          <p:cNvSpPr txBox="1"/>
          <p:nvPr/>
        </p:nvSpPr>
        <p:spPr>
          <a:xfrm>
            <a:off x="5088409" y="6009953"/>
            <a:ext cx="1841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Proxmox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</a:t>
            </a:r>
            <a:endParaRPr lang="en-US" sz="1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65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0537" y="7498080"/>
            <a:ext cx="3721743" cy="2270760"/>
          </a:xfrm>
          <a:prstGeom prst="rect">
            <a:avLst/>
          </a:prstGeom>
          <a:noFill/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CBE0438-DA9D-483C-8750-2DB7FE114CD8}"/>
              </a:ext>
            </a:extLst>
          </p:cNvPr>
          <p:cNvSpPr/>
          <p:nvPr/>
        </p:nvSpPr>
        <p:spPr>
          <a:xfrm>
            <a:off x="0" y="269"/>
            <a:ext cx="3041374" cy="990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0EF8183-C77E-4B5A-82DE-FE8C87A633B6}"/>
              </a:ext>
            </a:extLst>
          </p:cNvPr>
          <p:cNvSpPr txBox="1"/>
          <p:nvPr/>
        </p:nvSpPr>
        <p:spPr>
          <a:xfrm>
            <a:off x="3047992" y="1342897"/>
            <a:ext cx="3810005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3B0EC2DE-AEF9-419A-A982-C2C2881997DB}"/>
              </a:ext>
            </a:extLst>
          </p:cNvPr>
          <p:cNvSpPr txBox="1"/>
          <p:nvPr/>
        </p:nvSpPr>
        <p:spPr>
          <a:xfrm>
            <a:off x="3041372" y="1747054"/>
            <a:ext cx="381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Diploma in Enterprise Systems Analysis &amp; Design - JEE (ESAD-JEE)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BISEW IT Scholarship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IDB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Bhaban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Dhaka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5398526-D1E9-428F-B56B-5BBE8EDAAB84}"/>
              </a:ext>
            </a:extLst>
          </p:cNvPr>
          <p:cNvSpPr txBox="1"/>
          <p:nvPr/>
        </p:nvSpPr>
        <p:spPr>
          <a:xfrm>
            <a:off x="3041372" y="2693624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Gazipur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Dhaka.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Entomology.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6EB0344A-5D71-42A9-B898-A56A3E2AF221}"/>
              </a:ext>
            </a:extLst>
          </p:cNvPr>
          <p:cNvSpPr txBox="1"/>
          <p:nvPr/>
        </p:nvSpPr>
        <p:spPr>
          <a:xfrm>
            <a:off x="3047001" y="3462413"/>
            <a:ext cx="38166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Science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University,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Gazipur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Dhaka.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Zoology.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383DB49-FB05-42AE-9646-B04EEE5DC69C}"/>
              </a:ext>
            </a:extLst>
          </p:cNvPr>
          <p:cNvSpPr txBox="1"/>
          <p:nvPr/>
        </p:nvSpPr>
        <p:spPr>
          <a:xfrm>
            <a:off x="-7990" y="3870031"/>
            <a:ext cx="3147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 Management System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Swing and MySQL.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github.com/mehedihasan03/</a:t>
            </a:r>
            <a:r>
              <a:rPr lang="en-US" sz="8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Expence</a:t>
            </a:r>
            <a:r>
              <a:rPr lang="en-US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-Management-System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59140A63-937A-4251-AB24-A9F7390B2D2B}"/>
              </a:ext>
            </a:extLst>
          </p:cNvPr>
          <p:cNvSpPr txBox="1"/>
          <p:nvPr/>
        </p:nvSpPr>
        <p:spPr>
          <a:xfrm>
            <a:off x="-5570" y="4570566"/>
            <a:ext cx="303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management(Angular)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Angular, TypeScript, MySQL.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github.com/mehedihasan03/invoice</a:t>
            </a:r>
            <a:endParaRPr lang="en-US" sz="800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F7034FF-19B9-4800-AE13-74D6DFE65DD0}"/>
              </a:ext>
            </a:extLst>
          </p:cNvPr>
          <p:cNvSpPr txBox="1"/>
          <p:nvPr/>
        </p:nvSpPr>
        <p:spPr>
          <a:xfrm>
            <a:off x="-7989" y="7266683"/>
            <a:ext cx="30361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Moshaidul</a:t>
            </a: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 at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&amp; Tell consulting Ltd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moshaidul@gmail.com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+8801711 071219</a:t>
            </a:r>
          </a:p>
          <a:p>
            <a:r>
              <a:rPr lang="en-US" sz="13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</a:t>
            </a: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</a:p>
          <a:p>
            <a:endParaRPr lang="en-US" sz="1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Farid Ahmed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at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-BISEW Scholarship Project.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TSP: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Horizon CLC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w3farid@gmail.com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+8801724 486878</a:t>
            </a:r>
          </a:p>
          <a:p>
            <a:r>
              <a:rPr lang="en-US" sz="13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Relation:</a:t>
            </a: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9085803-A352-4D75-8B98-AB3027863942}"/>
              </a:ext>
            </a:extLst>
          </p:cNvPr>
          <p:cNvSpPr txBox="1"/>
          <p:nvPr/>
        </p:nvSpPr>
        <p:spPr>
          <a:xfrm>
            <a:off x="-5571" y="5284991"/>
            <a:ext cx="309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management(Flutter)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Flutter, Dart, Java, MySQL.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github.com/mehedihasan03/</a:t>
            </a:r>
            <a:r>
              <a:rPr lang="en-US" sz="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invoice_flutter_front_end.git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75FC501B-48D6-470E-B76D-BD76F63A270E}"/>
              </a:ext>
            </a:extLst>
          </p:cNvPr>
          <p:cNvSpPr txBox="1"/>
          <p:nvPr/>
        </p:nvSpPr>
        <p:spPr>
          <a:xfrm>
            <a:off x="-5571" y="5996699"/>
            <a:ext cx="3033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 management(RESTful API)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Spring Boot, Hibernate, Spring Data JPA, MySQL.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github.com/mehedihasan03/</a:t>
            </a:r>
            <a:r>
              <a:rPr lang="en-US" sz="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Invoice_spring_boot_api.git</a:t>
            </a:r>
            <a:endParaRPr lang="en-US" sz="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81938DF7-746A-41CC-A66F-855DD73ABCD1}"/>
              </a:ext>
            </a:extLst>
          </p:cNvPr>
          <p:cNvSpPr txBox="1"/>
          <p:nvPr/>
        </p:nvSpPr>
        <p:spPr>
          <a:xfrm>
            <a:off x="-7366" y="3506959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81938DF7-746A-41CC-A66F-855DD73ABCD1}"/>
              </a:ext>
            </a:extLst>
          </p:cNvPr>
          <p:cNvSpPr txBox="1"/>
          <p:nvPr/>
        </p:nvSpPr>
        <p:spPr>
          <a:xfrm>
            <a:off x="-7990" y="6874491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 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0EF8183-C77E-4B5A-82DE-FE8C87A633B6}"/>
              </a:ext>
            </a:extLst>
          </p:cNvPr>
          <p:cNvSpPr txBox="1"/>
          <p:nvPr/>
        </p:nvSpPr>
        <p:spPr>
          <a:xfrm>
            <a:off x="3047470" y="4342672"/>
            <a:ext cx="3810005" cy="400110"/>
          </a:xfrm>
          <a:prstGeom prst="rect">
            <a:avLst/>
          </a:prstGeom>
          <a:gradFill flip="none" rotWithShape="1">
            <a:gsLst>
              <a:gs pos="44000">
                <a:schemeClr val="accent3">
                  <a:lumMod val="0"/>
                  <a:lumOff val="100000"/>
                </a:schemeClr>
              </a:gs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TRAINING/COURSES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B0EC2DE-AEF9-419A-A982-C2C2881997DB}"/>
              </a:ext>
            </a:extLst>
          </p:cNvPr>
          <p:cNvSpPr txBox="1"/>
          <p:nvPr/>
        </p:nvSpPr>
        <p:spPr>
          <a:xfrm>
            <a:off x="3047470" y="4852510"/>
            <a:ext cx="3816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(CF)</a:t>
            </a:r>
          </a:p>
          <a:p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BISEW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Scholarship Project, Dhaka.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5398526-D1E9-428F-B56B-5BBE8EDAAB84}"/>
              </a:ext>
            </a:extLst>
          </p:cNvPr>
          <p:cNvSpPr txBox="1"/>
          <p:nvPr/>
        </p:nvSpPr>
        <p:spPr>
          <a:xfrm>
            <a:off x="3053566" y="5447036"/>
            <a:ext cx="38039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&amp; Office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Training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Centre(NTTC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Noakhali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5398526-D1E9-428F-B56B-5BBE8EDAAB84}"/>
              </a:ext>
            </a:extLst>
          </p:cNvPr>
          <p:cNvSpPr txBox="1"/>
          <p:nvPr/>
        </p:nvSpPr>
        <p:spPr>
          <a:xfrm>
            <a:off x="3041374" y="6010916"/>
            <a:ext cx="38166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C# (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Entrepreneurship and Innovation Ecosystem Development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Hi-Tech Park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Authority.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66F7A5B-189A-48FC-B46F-B84F7ACC981F}"/>
              </a:ext>
            </a:extLst>
          </p:cNvPr>
          <p:cNvSpPr txBox="1"/>
          <p:nvPr/>
        </p:nvSpPr>
        <p:spPr>
          <a:xfrm>
            <a:off x="3053097" y="69102"/>
            <a:ext cx="38166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Trainee Software Developer (JEE)</a:t>
            </a:r>
          </a:p>
          <a:p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IsDB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BISEW IT Scholarship Project, Dhaka.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 JavaScript, Java SE, Java EE,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Javax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Swing, Oracle Database,  MySQL, Servlet, Spring Framework, Spring boot, Spring MVC, Bootstrap, Angular, Android,  Flutter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 2020 — Mar 2022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81938DF7-746A-41CC-A66F-855DD73ABCD1}"/>
              </a:ext>
            </a:extLst>
          </p:cNvPr>
          <p:cNvSpPr txBox="1"/>
          <p:nvPr/>
        </p:nvSpPr>
        <p:spPr>
          <a:xfrm>
            <a:off x="-6007" y="-6369"/>
            <a:ext cx="30217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PROJECTS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383DB49-FB05-42AE-9646-B04EEE5DC69C}"/>
              </a:ext>
            </a:extLst>
          </p:cNvPr>
          <p:cNvSpPr txBox="1"/>
          <p:nvPr/>
        </p:nvSpPr>
        <p:spPr>
          <a:xfrm>
            <a:off x="-24384" y="352639"/>
            <a:ext cx="3107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2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Agent Banking</a:t>
            </a:r>
            <a:endParaRPr lang="en-US" sz="1200" b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9140A63-937A-4251-AB24-A9F7390B2D2B}"/>
              </a:ext>
            </a:extLst>
          </p:cNvPr>
          <p:cNvSpPr txBox="1"/>
          <p:nvPr/>
        </p:nvSpPr>
        <p:spPr>
          <a:xfrm>
            <a:off x="-18288" y="992214"/>
            <a:ext cx="31577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NRBCB Agent Banking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Service(Back-End), Report, Front-End.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085803-A352-4D75-8B98-AB3027863942}"/>
              </a:ext>
            </a:extLst>
          </p:cNvPr>
          <p:cNvSpPr txBox="1"/>
          <p:nvPr/>
        </p:nvSpPr>
        <p:spPr>
          <a:xfrm>
            <a:off x="-23921" y="1820939"/>
            <a:ext cx="3071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err="1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Agrani</a:t>
            </a: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Internet Banking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Report(Jasper).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5FC501B-48D6-470E-B76D-BD76F63A270E}"/>
              </a:ext>
            </a:extLst>
          </p:cNvPr>
          <p:cNvSpPr txBox="1"/>
          <p:nvPr/>
        </p:nvSpPr>
        <p:spPr>
          <a:xfrm>
            <a:off x="-23921" y="2659139"/>
            <a:ext cx="3157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MRA-NID Verification System</a:t>
            </a:r>
            <a:endParaRPr lang="en-US" sz="1200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Authority</a:t>
            </a:r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Celloscope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Ltd.</a:t>
            </a:r>
          </a:p>
          <a:p>
            <a:r>
              <a:rPr lang="en-US" sz="1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Hands-on: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Rest API Service(Back-End), 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(Jasper)</a:t>
            </a:r>
            <a:r>
              <a:rPr lang="en-US" sz="1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Front-End(Angular).</a:t>
            </a:r>
            <a:endParaRPr lang="en-US" sz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B5398526-D1E9-428F-B56B-5BBE8EDAAB84}"/>
              </a:ext>
            </a:extLst>
          </p:cNvPr>
          <p:cNvSpPr txBox="1"/>
          <p:nvPr/>
        </p:nvSpPr>
        <p:spPr>
          <a:xfrm>
            <a:off x="3053566" y="7584976"/>
            <a:ext cx="3816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hereby declare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all the details furnished above are true and reflect my honest beliefs and qualifications for the software developer position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take responsibility for the accuracy of this information.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B5398526-D1E9-428F-B56B-5BBE8EDAAB84}"/>
              </a:ext>
            </a:extLst>
          </p:cNvPr>
          <p:cNvSpPr txBox="1"/>
          <p:nvPr/>
        </p:nvSpPr>
        <p:spPr>
          <a:xfrm>
            <a:off x="5280660" y="8863141"/>
            <a:ext cx="156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Mehedi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Hasan)</a:t>
            </a:r>
          </a:p>
          <a:p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236163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667</Words>
  <Application>Microsoft Office PowerPoint</Application>
  <PresentationFormat>A4 Paper (210x297 mm)</PresentationFormat>
  <Paragraphs>132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mdmehedi hassan</dc:creator>
  <cp:lastModifiedBy>mehedi hassan</cp:lastModifiedBy>
  <cp:revision>94</cp:revision>
  <cp:lastPrinted>2023-12-30T17:53:55Z</cp:lastPrinted>
  <dcterms:created xsi:type="dcterms:W3CDTF">2021-12-25T16:53:08Z</dcterms:created>
  <dcterms:modified xsi:type="dcterms:W3CDTF">2023-12-30T17:54:44Z</dcterms:modified>
</cp:coreProperties>
</file>