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1210" y="341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5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E2EE-1B27-449A-95CD-F81BDC63945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hedihasan03.github.io/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mdmehedi03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nstagram.com/m_h_medu?utm_medium=copy_link" TargetMode="External"/><Relationship Id="rId5" Type="http://schemas.openxmlformats.org/officeDocument/2006/relationships/hyperlink" Target="https://www.facebook.com/profile.php?id=100018913181732" TargetMode="External"/><Relationship Id="rId4" Type="http://schemas.openxmlformats.org/officeDocument/2006/relationships/hyperlink" Target="https://www.linkedin.com/in/mehedisof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hedihasan03/invoice" TargetMode="External"/><Relationship Id="rId7" Type="http://schemas.openxmlformats.org/officeDocument/2006/relationships/hyperlink" Target="https://github.com/mehedihasan03/Invoice_spring_boot_api.git" TargetMode="External"/><Relationship Id="rId2" Type="http://schemas.openxmlformats.org/officeDocument/2006/relationships/hyperlink" Target="https://github.com/mehedihasan03/Expence-Management-Syste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ehedihasan03/invoice_flutter_front_end.git" TargetMode="External"/><Relationship Id="rId5" Type="http://schemas.openxmlformats.org/officeDocument/2006/relationships/hyperlink" Target="mailto:w3farid@gmail.com" TargetMode="External"/><Relationship Id="rId4" Type="http://schemas.openxmlformats.org/officeDocument/2006/relationships/hyperlink" Target="mailto:moshaidul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BE0438-DA9D-483C-8750-2DB7FE114CD8}"/>
              </a:ext>
            </a:extLst>
          </p:cNvPr>
          <p:cNvSpPr/>
          <p:nvPr/>
        </p:nvSpPr>
        <p:spPr>
          <a:xfrm>
            <a:off x="0" y="269"/>
            <a:ext cx="3041374" cy="990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C5B9491-DEC2-40AE-9F94-9F2AC7581C4E}"/>
              </a:ext>
            </a:extLst>
          </p:cNvPr>
          <p:cNvSpPr txBox="1"/>
          <p:nvPr/>
        </p:nvSpPr>
        <p:spPr>
          <a:xfrm>
            <a:off x="0" y="2343805"/>
            <a:ext cx="3041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Mehedi Hasan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Junior Software Developer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1A83FF6-5432-40B3-A36E-B325A3F9A581}"/>
              </a:ext>
            </a:extLst>
          </p:cNvPr>
          <p:cNvSpPr txBox="1"/>
          <p:nvPr/>
        </p:nvSpPr>
        <p:spPr>
          <a:xfrm>
            <a:off x="3047992" y="2092466"/>
            <a:ext cx="3810008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3034480" y="409782"/>
            <a:ext cx="3816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Java Software Developer at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Ltd, adept in crafting high-quality, scalable solutions. Proven collaborator in cross-functional teams, spearheading successful projects like MRA-NVS(Microcredit Regulatory Authority-NID Verification System), Internet Banking, and ABS(Agent Banking Service). Eager to amplify technical prowess and drive innovation in new challenges. </a:t>
            </a:r>
            <a:endParaRPr lang="en-US" sz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05C76D1-37EB-430C-ABB9-BB639764344C}"/>
              </a:ext>
            </a:extLst>
          </p:cNvPr>
          <p:cNvSpPr txBox="1"/>
          <p:nvPr/>
        </p:nvSpPr>
        <p:spPr>
          <a:xfrm>
            <a:off x="3047992" y="6313963"/>
            <a:ext cx="3810007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6622BF52-27A2-4F56-888F-34529AA60439}"/>
              </a:ext>
            </a:extLst>
          </p:cNvPr>
          <p:cNvSpPr txBox="1"/>
          <p:nvPr/>
        </p:nvSpPr>
        <p:spPr>
          <a:xfrm>
            <a:off x="-5842" y="3836876"/>
            <a:ext cx="30217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66D9F9DC-C498-4C8C-8E4D-BCF7991851B8}"/>
              </a:ext>
            </a:extLst>
          </p:cNvPr>
          <p:cNvSpPr txBox="1"/>
          <p:nvPr/>
        </p:nvSpPr>
        <p:spPr>
          <a:xfrm>
            <a:off x="-9395" y="4315684"/>
            <a:ext cx="29781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: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8801621640037</a:t>
            </a:r>
            <a:endParaRPr lang="en-US" sz="13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mdmehedi03@gmail.com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mehedihasan03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in :</a:t>
            </a:r>
            <a:r>
              <a:rPr lang="de-DE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Mehedi Hasan</a:t>
            </a:r>
            <a:endParaRPr lang="de-DE" sz="13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Facebook:</a:t>
            </a:r>
            <a:r>
              <a:rPr lang="de-DE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Mehedi Hasan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Instagram:</a:t>
            </a:r>
            <a:r>
              <a:rPr lang="de-DE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Mehedi </a:t>
            </a:r>
            <a:r>
              <a:rPr lang="de-DE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Hasan</a:t>
            </a:r>
            <a:endParaRPr lang="en-U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81938DF7-746A-41CC-A66F-855DD73ABCD1}"/>
              </a:ext>
            </a:extLst>
          </p:cNvPr>
          <p:cNvSpPr txBox="1"/>
          <p:nvPr/>
        </p:nvSpPr>
        <p:spPr>
          <a:xfrm>
            <a:off x="-6007" y="5906751"/>
            <a:ext cx="30217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PROJECTS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383DB49-FB05-42AE-9646-B04EEE5DC69C}"/>
              </a:ext>
            </a:extLst>
          </p:cNvPr>
          <p:cNvSpPr txBox="1"/>
          <p:nvPr/>
        </p:nvSpPr>
        <p:spPr>
          <a:xfrm>
            <a:off x="-24384" y="6364819"/>
            <a:ext cx="310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Agrani</a:t>
            </a:r>
            <a:r>
              <a:rPr lang="en-US" sz="1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Agent Banking</a:t>
            </a:r>
            <a:endParaRPr lang="en-US" sz="12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Ltd.</a:t>
            </a:r>
          </a:p>
          <a:p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Hands-on: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Rest API Service(Back-End)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59140A63-937A-4251-AB24-A9F7390B2D2B}"/>
              </a:ext>
            </a:extLst>
          </p:cNvPr>
          <p:cNvSpPr txBox="1"/>
          <p:nvPr/>
        </p:nvSpPr>
        <p:spPr>
          <a:xfrm>
            <a:off x="-18288" y="7095834"/>
            <a:ext cx="3157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NRBCB Agent Banking</a:t>
            </a:r>
            <a:endParaRPr lang="en-US" sz="1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Rest API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Service(Back-End), Report, Front-End.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D3EF2A4-9C52-4C72-A42C-C3E25EE366BA}"/>
              </a:ext>
            </a:extLst>
          </p:cNvPr>
          <p:cNvSpPr txBox="1"/>
          <p:nvPr/>
        </p:nvSpPr>
        <p:spPr>
          <a:xfrm>
            <a:off x="3047180" y="2434"/>
            <a:ext cx="3797578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9085803-A352-4D75-8B98-AB3027863942}"/>
              </a:ext>
            </a:extLst>
          </p:cNvPr>
          <p:cNvSpPr txBox="1"/>
          <p:nvPr/>
        </p:nvSpPr>
        <p:spPr>
          <a:xfrm>
            <a:off x="-23921" y="8015999"/>
            <a:ext cx="30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Agrani</a:t>
            </a:r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Banking</a:t>
            </a:r>
            <a:endParaRPr lang="en-US" sz="1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Rest API Service(Back-End),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Report(Jasper).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5FC501B-48D6-470E-B76D-BD76F63A270E}"/>
              </a:ext>
            </a:extLst>
          </p:cNvPr>
          <p:cNvSpPr txBox="1"/>
          <p:nvPr/>
        </p:nvSpPr>
        <p:spPr>
          <a:xfrm>
            <a:off x="-23921" y="8983739"/>
            <a:ext cx="3157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MRA-NID Verification System</a:t>
            </a:r>
            <a:endParaRPr lang="en-US" sz="1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Rest API Service(Back-End),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(Jasper)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Front-End(Angular).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03504" y="443174"/>
            <a:ext cx="1798320" cy="1739194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3047992" y="2562380"/>
            <a:ext cx="189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JAVA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4995175" y="2908846"/>
            <a:ext cx="182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4993408" y="2556635"/>
            <a:ext cx="184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Architecture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3047992" y="2915948"/>
            <a:ext cx="189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3047992" y="3272119"/>
            <a:ext cx="189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MySQL,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3047992" y="4336636"/>
            <a:ext cx="189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3047992" y="3985695"/>
            <a:ext cx="189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Flutter (Dart)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3041896" y="3625954"/>
            <a:ext cx="189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Database 11g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4995174" y="3623703"/>
            <a:ext cx="182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4993407" y="3265396"/>
            <a:ext cx="183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4985466" y="4336636"/>
            <a:ext cx="184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JAVAX Swing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4985466" y="3985695"/>
            <a:ext cx="1835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3048500" y="5038951"/>
            <a:ext cx="189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 , JSP,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JSTL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3047992" y="4683989"/>
            <a:ext cx="189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4985466" y="5041026"/>
            <a:ext cx="184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GitHub,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4985466" y="4683989"/>
            <a:ext cx="1835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SE, JAVA EE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3054923" y="5733558"/>
            <a:ext cx="1894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O-O System Analysis and Design (UML)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3054415" y="5390788"/>
            <a:ext cx="189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4991889" y="5735633"/>
            <a:ext cx="184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Jasper (JRXML)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391126A8-77C3-4F55-96A6-673C7BFB9367}"/>
              </a:ext>
            </a:extLst>
          </p:cNvPr>
          <p:cNvSpPr txBox="1"/>
          <p:nvPr/>
        </p:nvSpPr>
        <p:spPr>
          <a:xfrm>
            <a:off x="4991889" y="5390788"/>
            <a:ext cx="1835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="" xmlns:a16="http://schemas.microsoft.com/office/drawing/2014/main" id="{A66F7A5B-189A-48FC-B46F-B84F7ACC981F}"/>
              </a:ext>
            </a:extLst>
          </p:cNvPr>
          <p:cNvSpPr txBox="1"/>
          <p:nvPr/>
        </p:nvSpPr>
        <p:spPr>
          <a:xfrm>
            <a:off x="3040651" y="8497772"/>
            <a:ext cx="381662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Software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MILLENNIUM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Solution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Ltd.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Islamic Banking Core Systems QA Specialist ensuring Sharia-compliant functionality. Expert in meticulous testing, defect identification, and system validation. Maintains high-quality standards for seamless Islamic banking operations.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2022 — Nov 2022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A66F7A5B-189A-48FC-B46F-B84F7ACC981F}"/>
              </a:ext>
            </a:extLst>
          </p:cNvPr>
          <p:cNvSpPr txBox="1"/>
          <p:nvPr/>
        </p:nvSpPr>
        <p:spPr>
          <a:xfrm>
            <a:off x="3041896" y="6741971"/>
            <a:ext cx="38166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Software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Experienced Full Stack Developer specializing in banking services: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Agrani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NRBCB Agent Banking,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Agrani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Banking, and MRA-NID Verification System. Expertise spans front-end design, back-end development, and system scalability. Known for innovating user-friendly interfaces and enhancing banking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US" sz="10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2022— Present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CBE0438-DA9D-483C-8750-2DB7FE114CD8}"/>
              </a:ext>
            </a:extLst>
          </p:cNvPr>
          <p:cNvSpPr/>
          <p:nvPr/>
        </p:nvSpPr>
        <p:spPr>
          <a:xfrm>
            <a:off x="0" y="269"/>
            <a:ext cx="3041374" cy="990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E0EF8183-C77E-4B5A-82DE-FE8C87A633B6}"/>
              </a:ext>
            </a:extLst>
          </p:cNvPr>
          <p:cNvSpPr txBox="1"/>
          <p:nvPr/>
        </p:nvSpPr>
        <p:spPr>
          <a:xfrm>
            <a:off x="3047992" y="1261872"/>
            <a:ext cx="3810005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B0EC2DE-AEF9-419A-A982-C2C2881997DB}"/>
              </a:ext>
            </a:extLst>
          </p:cNvPr>
          <p:cNvSpPr txBox="1"/>
          <p:nvPr/>
        </p:nvSpPr>
        <p:spPr>
          <a:xfrm>
            <a:off x="3041372" y="1666029"/>
            <a:ext cx="381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Diploma in Enterprise Systems Analysis &amp; Design - JEE (ESAD-JEE)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BISEW IT Scholarship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IDB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Bhaban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5398526-D1E9-428F-B56B-5BBE8EDAAB84}"/>
              </a:ext>
            </a:extLst>
          </p:cNvPr>
          <p:cNvSpPr txBox="1"/>
          <p:nvPr/>
        </p:nvSpPr>
        <p:spPr>
          <a:xfrm>
            <a:off x="3041372" y="2612599"/>
            <a:ext cx="38166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Gazipur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Dhaka.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Entomology.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6EB0344A-5D71-42A9-B898-A56A3E2AF221}"/>
              </a:ext>
            </a:extLst>
          </p:cNvPr>
          <p:cNvSpPr txBox="1"/>
          <p:nvPr/>
        </p:nvSpPr>
        <p:spPr>
          <a:xfrm>
            <a:off x="3047001" y="3381388"/>
            <a:ext cx="38166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Science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Gazipur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Dhaka.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Zoology.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6383DB49-FB05-42AE-9646-B04EEE5DC69C}"/>
              </a:ext>
            </a:extLst>
          </p:cNvPr>
          <p:cNvSpPr txBox="1"/>
          <p:nvPr/>
        </p:nvSpPr>
        <p:spPr>
          <a:xfrm>
            <a:off x="-7990" y="494371"/>
            <a:ext cx="303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 Management System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Swing and MySQL.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Link: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Expense-Management-System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59140A63-937A-4251-AB24-A9F7390B2D2B}"/>
              </a:ext>
            </a:extLst>
          </p:cNvPr>
          <p:cNvSpPr txBox="1"/>
          <p:nvPr/>
        </p:nvSpPr>
        <p:spPr>
          <a:xfrm>
            <a:off x="-5570" y="1194906"/>
            <a:ext cx="303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management(Angular)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Angular, TypeScript, MySQL.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Link: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Invoice-management(Angular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FF7034FF-19B9-4800-AE13-74D6DFE65DD0}"/>
              </a:ext>
            </a:extLst>
          </p:cNvPr>
          <p:cNvSpPr txBox="1"/>
          <p:nvPr/>
        </p:nvSpPr>
        <p:spPr>
          <a:xfrm>
            <a:off x="-7989" y="4276595"/>
            <a:ext cx="303610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Moshaidul</a:t>
            </a: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Consultant at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&amp; Tell consulting Ltd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moshaidul@gmail.com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+8801711 071219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Relation: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Consultant</a:t>
            </a:r>
          </a:p>
          <a:p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Farid Ahmed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at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IsDB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-BISEW Scholarship Project.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Horizon CLC</a:t>
            </a:r>
            <a:endParaRPr lang="en-US" sz="1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w3farid@gmail.com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+8801724 486878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Relation: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9085803-A352-4D75-8B98-AB3027863942}"/>
              </a:ext>
            </a:extLst>
          </p:cNvPr>
          <p:cNvSpPr txBox="1"/>
          <p:nvPr/>
        </p:nvSpPr>
        <p:spPr>
          <a:xfrm>
            <a:off x="-5571" y="1932191"/>
            <a:ext cx="301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management(Flutter)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Flutter, Dart, Java, MySQL.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Link: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Invoice-management(Flutter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75FC501B-48D6-470E-B76D-BD76F63A270E}"/>
              </a:ext>
            </a:extLst>
          </p:cNvPr>
          <p:cNvSpPr txBox="1"/>
          <p:nvPr/>
        </p:nvSpPr>
        <p:spPr>
          <a:xfrm>
            <a:off x="-5571" y="2674379"/>
            <a:ext cx="3033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management(RESTful API)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Boot, Hibernate, Spring Data JPA, MySQL.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Link: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Invoice-management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81938DF7-746A-41CC-A66F-855DD73ABCD1}"/>
              </a:ext>
            </a:extLst>
          </p:cNvPr>
          <p:cNvSpPr txBox="1"/>
          <p:nvPr/>
        </p:nvSpPr>
        <p:spPr>
          <a:xfrm>
            <a:off x="-7366" y="42399"/>
            <a:ext cx="30217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1938DF7-746A-41CC-A66F-855DD73ABCD1}"/>
              </a:ext>
            </a:extLst>
          </p:cNvPr>
          <p:cNvSpPr txBox="1"/>
          <p:nvPr/>
        </p:nvSpPr>
        <p:spPr>
          <a:xfrm>
            <a:off x="-7990" y="3828015"/>
            <a:ext cx="30217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E0EF8183-C77E-4B5A-82DE-FE8C87A633B6}"/>
              </a:ext>
            </a:extLst>
          </p:cNvPr>
          <p:cNvSpPr txBox="1"/>
          <p:nvPr/>
        </p:nvSpPr>
        <p:spPr>
          <a:xfrm>
            <a:off x="3047470" y="4157472"/>
            <a:ext cx="3810005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TRAINING/COURSES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3B0EC2DE-AEF9-419A-A982-C2C2881997DB}"/>
              </a:ext>
            </a:extLst>
          </p:cNvPr>
          <p:cNvSpPr txBox="1"/>
          <p:nvPr/>
        </p:nvSpPr>
        <p:spPr>
          <a:xfrm>
            <a:off x="3047470" y="4667310"/>
            <a:ext cx="381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(CF)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IsDB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BISEW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Scholarship Project, Dhaka.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5398526-D1E9-428F-B56B-5BBE8EDAAB84}"/>
              </a:ext>
            </a:extLst>
          </p:cNvPr>
          <p:cNvSpPr txBox="1"/>
          <p:nvPr/>
        </p:nvSpPr>
        <p:spPr>
          <a:xfrm>
            <a:off x="3053566" y="5345656"/>
            <a:ext cx="38039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Computer &amp; Office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Noakhali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Training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Centre(NTTC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Noakhali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5398526-D1E9-428F-B56B-5BBE8EDAAB84}"/>
              </a:ext>
            </a:extLst>
          </p:cNvPr>
          <p:cNvSpPr txBox="1"/>
          <p:nvPr/>
        </p:nvSpPr>
        <p:spPr>
          <a:xfrm>
            <a:off x="3041374" y="5985736"/>
            <a:ext cx="38166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(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Entrepreneurship and Innovation Ecosystem Development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Hi-Tech Park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66F7A5B-189A-48FC-B46F-B84F7ACC981F}"/>
              </a:ext>
            </a:extLst>
          </p:cNvPr>
          <p:cNvSpPr txBox="1"/>
          <p:nvPr/>
        </p:nvSpPr>
        <p:spPr>
          <a:xfrm>
            <a:off x="3053097" y="-11923"/>
            <a:ext cx="3816626" cy="26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Trainee Software Developer (JEE)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BISEW IT Scholarship Project, Dhaka.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in JavaScript, Java SE, Java EE,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Swing, Oracle Database,  MySQL, Servlet, Spring Framework, Spring boot, Spring MVC, Bootstrap, Angular, Android,  Flutter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 2020 — Mar 2022</a:t>
            </a:r>
          </a:p>
        </p:txBody>
      </p:sp>
    </p:spTree>
    <p:extLst>
      <p:ext uri="{BB962C8B-B14F-4D97-AF65-F5344CB8AC3E}">
        <p14:creationId xmlns:p14="http://schemas.microsoft.com/office/powerpoint/2010/main" val="236163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</TotalTime>
  <Words>580</Words>
  <Application>Microsoft Office PowerPoint</Application>
  <PresentationFormat>A4 Paper (210x297 mm)</PresentationFormat>
  <Paragraphs>106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mdmehedi hassan</dc:creator>
  <cp:lastModifiedBy>mehedi hassan</cp:lastModifiedBy>
  <cp:revision>74</cp:revision>
  <cp:lastPrinted>2023-12-16T07:27:49Z</cp:lastPrinted>
  <dcterms:created xsi:type="dcterms:W3CDTF">2021-12-25T16:53:08Z</dcterms:created>
  <dcterms:modified xsi:type="dcterms:W3CDTF">2023-12-16T08:01:16Z</dcterms:modified>
</cp:coreProperties>
</file>