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9" r:id="rId12"/>
    <p:sldId id="270" r:id="rId13"/>
    <p:sldId id="271" r:id="rId14"/>
    <p:sldId id="266" r:id="rId15"/>
    <p:sldId id="267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41191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3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d57206493d87d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d57206493d87d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6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d57206493d87d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d57206493d87d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1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0d57206493d87d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0d57206493d87d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1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0d57206493d87d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0d57206493d87d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0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0d57206493d87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0d57206493d87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21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0d57206493d87d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0d57206493d87d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68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0d57206493d87d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0d57206493d87d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33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0d57206493d87d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0d57206493d87d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30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0d57206493d87d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0d57206493d87d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09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0d57206493d87d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0d57206493d87d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18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0d57206493d87d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0d57206493d87d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65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0d57206493d87d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0d57206493d87d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10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01216"/>
            <a:ext cx="164592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4767263"/>
            <a:ext cx="1752600" cy="273844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4767263"/>
            <a:ext cx="6007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Programming with C  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Sultan Mahmud</a:t>
            </a:r>
            <a:r>
              <a:rPr lang="en" dirty="0" smtClean="0"/>
              <a:t> </a:t>
            </a:r>
            <a:r>
              <a:rPr lang="en" dirty="0"/>
              <a:t>, Lecturer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Dept. of </a:t>
            </a:r>
            <a:r>
              <a:rPr lang="en" dirty="0" smtClean="0"/>
              <a:t>ICT, NIYD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892485" y="65797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of C language!</a:t>
            </a:r>
            <a:endParaRPr dirty="0"/>
          </a:p>
        </p:txBody>
      </p:sp>
      <p:sp>
        <p:nvSpPr>
          <p:cNvPr id="143" name="Google Shape;143;p22"/>
          <p:cNvSpPr txBox="1"/>
          <p:nvPr/>
        </p:nvSpPr>
        <p:spPr>
          <a:xfrm>
            <a:off x="892485" y="1382009"/>
            <a:ext cx="7213129" cy="3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 language is used for developing system applications that forms a major portion of operating systems such as Windows, UNIX and Linux. Below are some examples of C being used.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systems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Graphics packages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 </a:t>
            </a:r>
            <a:r>
              <a:rPr lang="en" sz="1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processors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923482" y="78970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of C language!</a:t>
            </a:r>
            <a:endParaRPr dirty="0"/>
          </a:p>
        </p:txBody>
      </p:sp>
      <p:sp>
        <p:nvSpPr>
          <p:cNvPr id="143" name="Google Shape;143;p22"/>
          <p:cNvSpPr txBox="1"/>
          <p:nvPr/>
        </p:nvSpPr>
        <p:spPr>
          <a:xfrm>
            <a:off x="923482" y="1482748"/>
            <a:ext cx="8552400" cy="3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Spreadsheets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Operating system development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Compilers and Assemblers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 drivers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-215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Interpreters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201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43" y="711479"/>
            <a:ext cx="5054601" cy="744089"/>
          </a:xfrm>
        </p:spPr>
        <p:txBody>
          <a:bodyPr/>
          <a:lstStyle/>
          <a:p>
            <a:r>
              <a:rPr lang="en-US" sz="2400" b="1" dirty="0"/>
              <a:t>C is </a:t>
            </a:r>
            <a:r>
              <a:rPr lang="en-US" sz="2400" b="1" dirty="0"/>
              <a:t>Middle Level Language</a:t>
            </a:r>
            <a:endParaRPr lang="en-US" sz="24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9903" y="1381008"/>
            <a:ext cx="6414247" cy="35746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following reason that C is called Middle Level Language </a:t>
            </a:r>
            <a:r>
              <a:rPr lang="en-US" dirty="0"/>
              <a:t>as:</a:t>
            </a:r>
            <a:endParaRPr lang="en-US" dirty="0"/>
          </a:p>
          <a:p>
            <a:pPr lvl="1"/>
            <a:r>
              <a:rPr lang="en-US" sz="1650" dirty="0"/>
              <a:t>C </a:t>
            </a:r>
            <a:r>
              <a:rPr lang="en-US" sz="1650" dirty="0"/>
              <a:t>programming language behaves as high level language through function, it gives a modular programming and breakup, increased the efficiency for resolvability. </a:t>
            </a:r>
          </a:p>
          <a:p>
            <a:pPr lvl="1"/>
            <a:r>
              <a:rPr lang="en-US" sz="1650" dirty="0"/>
              <a:t>C programming language support the low level language i.e. Assembly Language.</a:t>
            </a:r>
          </a:p>
          <a:p>
            <a:pPr lvl="1"/>
            <a:r>
              <a:rPr lang="en-US" sz="1650" dirty="0"/>
              <a:t>C language also gives the facility to access memory through pointer.</a:t>
            </a:r>
          </a:p>
          <a:p>
            <a:pPr lvl="1"/>
            <a:r>
              <a:rPr lang="en-US" sz="1650" dirty="0"/>
              <a:t>Its combines the elements of high-level languages with the functionalism of assembly language</a:t>
            </a:r>
            <a:r>
              <a:rPr lang="en-US" sz="1650" dirty="0" smtClean="0"/>
              <a:t>.</a:t>
            </a:r>
            <a:endParaRPr lang="en-US" sz="1650" dirty="0"/>
          </a:p>
          <a:p>
            <a:r>
              <a:rPr lang="en-US" dirty="0"/>
              <a:t>So, C language neither a High Level nor a Low level language but a </a:t>
            </a:r>
            <a:r>
              <a:rPr lang="en-US" b="1" dirty="0"/>
              <a:t>Middle Level Language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44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931" y="827717"/>
            <a:ext cx="5999783" cy="744089"/>
          </a:xfrm>
        </p:spPr>
        <p:txBody>
          <a:bodyPr/>
          <a:lstStyle/>
          <a:p>
            <a:r>
              <a:rPr lang="en-US" sz="2400" b="1" dirty="0"/>
              <a:t>The C language is a structured language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6424" y="2032193"/>
            <a:ext cx="6553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83402" y="410000"/>
            <a:ext cx="7948897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Century Gothic"/>
              <a:buNone/>
            </a:pPr>
            <a:r>
              <a:rPr lang="en" sz="2800" b="1" dirty="0">
                <a:solidFill>
                  <a:srgbClr val="99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points to remember in C </a:t>
            </a:r>
            <a:r>
              <a:rPr lang="en" sz="2800" b="1" dirty="0" smtClean="0">
                <a:solidFill>
                  <a:srgbClr val="99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language</a:t>
            </a:r>
            <a:endParaRPr sz="2800" b="1" dirty="0">
              <a:solidFill>
                <a:srgbClr val="99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015139" y="1269220"/>
            <a:ext cx="7485681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◼"/>
            </a:pPr>
            <a:r>
              <a:rPr lang="en" sz="20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 language is structured, middle level programming language developed by Dennis Ritchie</a:t>
            </a:r>
            <a:endParaRPr sz="20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algn="l" rtl="0"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◼"/>
            </a:pPr>
            <a:r>
              <a:rPr lang="en" sz="20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Operating system programs such as Windows, Unix, Linux are written in C language</a:t>
            </a:r>
            <a:endParaRPr sz="20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algn="l" rtl="0"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◼"/>
            </a:pPr>
            <a:r>
              <a:rPr lang="en" sz="20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C89/C90 and C99 are two standardized editions of C language</a:t>
            </a:r>
            <a:endParaRPr sz="20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algn="l" rtl="0"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◼"/>
            </a:pPr>
            <a:r>
              <a:rPr lang="en" sz="20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has been written in assembly language</a:t>
            </a:r>
            <a:endParaRPr sz="20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015138" y="487490"/>
            <a:ext cx="7817162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Programming?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015138" y="1229875"/>
            <a:ext cx="7817161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Language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medium to communicate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methods for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make the computer more functionable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Mechanical Intelligence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make a meachine able to provide answer of a particular problem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something new inside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945396" y="73546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Problem Solving?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945396" y="1532094"/>
            <a:ext cx="7886903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the solution of a problem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Through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Reasoning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Step by step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Accuracy and Precision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07646" y="73546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make a cup of Tea?</a:t>
            </a:r>
            <a:endParaRPr dirty="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27" y="1524870"/>
            <a:ext cx="3817550" cy="219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97005" y="1438936"/>
            <a:ext cx="2697300" cy="41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Boil the water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Put Tea leaves 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Add Sugar 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Add milk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048467" y="1229720"/>
            <a:ext cx="4032600" cy="41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Take a pot</a:t>
            </a:r>
            <a:endParaRPr dirty="0">
              <a:solidFill>
                <a:srgbClr val="00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Add water to the pot</a:t>
            </a:r>
            <a:endParaRPr dirty="0">
              <a:solidFill>
                <a:srgbClr val="00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Falme the Gas oven</a:t>
            </a:r>
            <a:endParaRPr dirty="0">
              <a:solidFill>
                <a:srgbClr val="00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Put the pot on it</a:t>
            </a:r>
            <a:endParaRPr dirty="0">
              <a:solidFill>
                <a:srgbClr val="00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Wait until the water is boiled</a:t>
            </a:r>
            <a:endParaRPr dirty="0">
              <a:solidFill>
                <a:srgbClr val="00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Put Tea leaves </a:t>
            </a:r>
            <a:endParaRPr dirty="0">
              <a:solidFill>
                <a:srgbClr val="00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Add Sugar </a:t>
            </a:r>
            <a:endParaRPr dirty="0">
              <a:solidFill>
                <a:srgbClr val="00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Add milk</a:t>
            </a:r>
            <a:endParaRPr dirty="0">
              <a:solidFill>
                <a:srgbClr val="00FF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11705" y="393179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FF"/>
                </a:solidFill>
              </a:rPr>
              <a:t>Which do you think is better n why?</a:t>
            </a:r>
            <a:endParaRPr sz="2200" b="1">
              <a:solidFill>
                <a:srgbClr val="0000FF"/>
              </a:solidFill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805229" y="41336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make a cup of Tea?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13660" y="595977"/>
            <a:ext cx="801864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 vs. Problem  Solving: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13660" y="1229875"/>
            <a:ext cx="8018639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solve a problem you need to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understand the question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Formulate the steps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Make sure that the steps you provided will definitely reach to the goal. That is the solution of the problem.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do Programming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you need to solve the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figure out a way to convert your steps to a language that the meachine can understand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914400" y="3609172"/>
            <a:ext cx="73152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Remember. The meachine is a mindless donkey who is only good at followimg instructions.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1030636" y="410000"/>
            <a:ext cx="7801663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Programming Language we will learn!!</a:t>
            </a:r>
            <a:endParaRPr sz="280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1131376" y="1229875"/>
            <a:ext cx="7700924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Structured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Mid level language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Mother tongue of all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Portability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Flexibility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Modularity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Efficiency and Effectiveness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499800" y="495946"/>
            <a:ext cx="81444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C</a:t>
            </a:r>
            <a:endParaRPr dirty="0"/>
          </a:p>
        </p:txBody>
      </p:sp>
      <p:sp>
        <p:nvSpPr>
          <p:cNvPr id="137" name="Google Shape;137;p21"/>
          <p:cNvSpPr txBox="1"/>
          <p:nvPr/>
        </p:nvSpPr>
        <p:spPr>
          <a:xfrm>
            <a:off x="752400" y="1552151"/>
            <a:ext cx="7725173" cy="4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 language is a structure oriented programming language, developed at Bell Lab (AT&amp;T) in 1972 by Dennis Ritchie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language features were derived from an earlier language called “B” (Basic Combined Programming Language – BCPL)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◼"/>
            </a:pP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language was invented for implementing UNIX operating </a:t>
            </a:r>
            <a:r>
              <a:rPr lang="en" sz="1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52400" y="716020"/>
            <a:ext cx="81444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C</a:t>
            </a:r>
            <a:endParaRPr dirty="0"/>
          </a:p>
        </p:txBody>
      </p:sp>
      <p:sp>
        <p:nvSpPr>
          <p:cNvPr id="137" name="Google Shape;137;p21"/>
          <p:cNvSpPr txBox="1"/>
          <p:nvPr/>
        </p:nvSpPr>
        <p:spPr>
          <a:xfrm>
            <a:off x="752400" y="1373920"/>
            <a:ext cx="7768200" cy="4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◼"/>
            </a:pPr>
            <a:r>
              <a:rPr lang="en" sz="1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1978, Dennis Ritchie and Brian Kernighan published the first edition  “The C Programming Language” and commonly known as K&amp;R C</a:t>
            </a:r>
            <a:endParaRPr sz="1800" dirty="0" smtClean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◼"/>
            </a:pPr>
            <a:r>
              <a:rPr lang="en" sz="1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</a:t>
            </a:r>
            <a:r>
              <a:rPr lang="en" sz="1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1983, the American National Standards Institute (ANSI) established a committee to provide a modern, comprehensive definition of C. The resulting definition, the ANSI standard, or “ANSI C”, was completed late 1988.</a:t>
            </a:r>
            <a:endParaRPr sz="1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122830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386</Words>
  <Application>Microsoft Office PowerPoint</Application>
  <PresentationFormat>On-screen Show (16:9)</PresentationFormat>
  <Paragraphs>84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Century Gothic</vt:lpstr>
      <vt:lpstr>Noto Sans Symbols</vt:lpstr>
      <vt:lpstr>Geometric</vt:lpstr>
      <vt:lpstr>Programming with C  </vt:lpstr>
      <vt:lpstr>What is Programming?</vt:lpstr>
      <vt:lpstr>What is Problem Solving?</vt:lpstr>
      <vt:lpstr>How do you make a cup of Tea?</vt:lpstr>
      <vt:lpstr>How do you make a cup of Tea?</vt:lpstr>
      <vt:lpstr>Programming  vs. Problem  Solving:</vt:lpstr>
      <vt:lpstr>Which Programming Language we will learn!!</vt:lpstr>
      <vt:lpstr>History of C</vt:lpstr>
      <vt:lpstr>History of C</vt:lpstr>
      <vt:lpstr>Uses of C language!</vt:lpstr>
      <vt:lpstr>Uses of C language!</vt:lpstr>
      <vt:lpstr>C is Middle Level Language</vt:lpstr>
      <vt:lpstr>The C language is a structured language</vt:lpstr>
      <vt:lpstr>Key points to remember in C language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</dc:title>
  <dc:creator>Mahmud</dc:creator>
  <cp:lastModifiedBy>MEHEDI</cp:lastModifiedBy>
  <cp:revision>9</cp:revision>
  <dcterms:modified xsi:type="dcterms:W3CDTF">2024-09-15T04:33:57Z</dcterms:modified>
</cp:coreProperties>
</file>