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ontserrat" panose="020B0604020202020204" charset="0"/>
      <p:regular r:id="rId11"/>
      <p:bold r:id="rId12"/>
      <p:italic r:id="rId13"/>
      <p:boldItalic r:id="rId14"/>
    </p:embeddedFont>
    <p:embeddedFont>
      <p:font typeface="La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31964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409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85829961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85829961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84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858299614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858299614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982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858299614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858299614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563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858299614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858299614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273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85829961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85829961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091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858299614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858299614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092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858299614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858299614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158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Write Your First Code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823481" y="3587837"/>
            <a:ext cx="4265700" cy="9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/>
              <a:t>Sultan Mahmud, </a:t>
            </a:r>
            <a:r>
              <a:rPr lang="en" sz="2200" dirty="0"/>
              <a:t>Lecturer</a:t>
            </a:r>
            <a:endParaRPr sz="2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Dept. of </a:t>
            </a:r>
            <a:r>
              <a:rPr lang="en" sz="2200" dirty="0" smtClean="0"/>
              <a:t>ICT</a:t>
            </a:r>
            <a:r>
              <a:rPr lang="en" sz="2200" dirty="0" smtClean="0"/>
              <a:t>, NIYD</a:t>
            </a:r>
            <a:endParaRPr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858313" y="1151332"/>
            <a:ext cx="80772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 dirty="0"/>
              <a:t>Memory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 dirty="0"/>
              <a:t>Braces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 dirty="0"/>
              <a:t>()   -used for defining function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 dirty="0"/>
              <a:t>{}   -used for defining block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 dirty="0"/>
              <a:t>[]   -used for defining array, index etc.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 dirty="0"/>
              <a:t>Header files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 dirty="0"/>
              <a:t>Main function i.e. main()</a:t>
            </a:r>
            <a:endParaRPr sz="24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718827" y="602960"/>
            <a:ext cx="8077200" cy="8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Before we go to write a program</a:t>
            </a:r>
            <a:endParaRPr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635267" y="1284331"/>
            <a:ext cx="7788062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1800" dirty="0" smtClean="0"/>
              <a:t>C </a:t>
            </a:r>
            <a:r>
              <a:rPr lang="en" sz="1800" dirty="0"/>
              <a:t>is case sensitive but not line sensitive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1800" dirty="0"/>
              <a:t>main() is the line from where a C or C++ starts running from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1800" dirty="0"/>
              <a:t>// </a:t>
            </a:r>
            <a:r>
              <a:rPr lang="en" sz="1800" dirty="0" smtClean="0"/>
              <a:t> </a:t>
            </a:r>
            <a:r>
              <a:rPr lang="en" sz="1800" dirty="0"/>
              <a:t>is used for a single line comment</a:t>
            </a:r>
            <a:endParaRPr sz="18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1800" dirty="0"/>
              <a:t>/*    */      is used for multiple line comments 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1800" dirty="0"/>
              <a:t>Whatever program you want to write ensure that you have created a memory for that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1800" dirty="0"/>
              <a:t>Most important part of your program is the sequence of instructions</a:t>
            </a:r>
            <a:endParaRPr sz="1800"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623725" y="409231"/>
            <a:ext cx="8077200" cy="8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Important Fact and a Quick Recap</a:t>
            </a:r>
            <a:endParaRPr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284875" y="1248950"/>
            <a:ext cx="2602500" cy="3504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main()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{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</a:t>
            </a:r>
            <a:r>
              <a:rPr lang="en" sz="2000" dirty="0" smtClean="0"/>
              <a:t>    </a:t>
            </a:r>
            <a:r>
              <a:rPr lang="en" sz="2000" dirty="0" smtClean="0"/>
              <a:t>int   a   </a:t>
            </a:r>
            <a:r>
              <a:rPr lang="en" sz="2000" dirty="0"/>
              <a:t>=  100;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  //return 0;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}</a:t>
            </a:r>
            <a:endParaRPr sz="2000" dirty="0"/>
          </a:p>
        </p:txBody>
      </p:sp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284875" y="284700"/>
            <a:ext cx="8077200" cy="8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Let’s write  some code</a:t>
            </a:r>
            <a:endParaRPr sz="3000"/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3115200" y="1248950"/>
            <a:ext cx="2913600" cy="35046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void main()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{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</a:t>
            </a:r>
            <a:r>
              <a:rPr lang="en" sz="2000" dirty="0" smtClean="0"/>
              <a:t>    </a:t>
            </a:r>
            <a:r>
              <a:rPr lang="en" sz="2000" dirty="0" smtClean="0"/>
              <a:t>int     </a:t>
            </a:r>
            <a:r>
              <a:rPr lang="en" sz="2000" dirty="0"/>
              <a:t>a   =  100;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  //return 0;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}</a:t>
            </a:r>
            <a:endParaRPr sz="2000" dirty="0"/>
          </a:p>
        </p:txBody>
      </p:sp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6405875" y="1248950"/>
            <a:ext cx="2520900" cy="35046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int  main()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{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</a:t>
            </a:r>
            <a:r>
              <a:rPr lang="en" sz="2000" dirty="0" smtClean="0"/>
              <a:t>     </a:t>
            </a:r>
            <a:r>
              <a:rPr lang="en" sz="2000" dirty="0" smtClean="0"/>
              <a:t>int   </a:t>
            </a:r>
            <a:r>
              <a:rPr lang="en" sz="2000" dirty="0"/>
              <a:t>a   =  100;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   return 0;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}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78609" y="1205575"/>
            <a:ext cx="7083465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 dirty="0"/>
              <a:t>Return Type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 dirty="0"/>
              <a:t>Built in Function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 dirty="0"/>
              <a:t>Header File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 dirty="0"/>
              <a:t>Keywords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 dirty="0"/>
              <a:t>Standards</a:t>
            </a:r>
            <a:endParaRPr sz="2400" dirty="0"/>
          </a:p>
        </p:txBody>
      </p:sp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1061633" y="231000"/>
            <a:ext cx="7300441" cy="8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Let’s Learn some more </a:t>
            </a:r>
            <a:endParaRPr sz="3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284875" y="1248950"/>
            <a:ext cx="2602500" cy="3504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//Without return 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#include&lt;stdio.h&gt;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main()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{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</a:t>
            </a:r>
            <a:r>
              <a:rPr lang="en" sz="2000" dirty="0" smtClean="0"/>
              <a:t>      </a:t>
            </a:r>
            <a:r>
              <a:rPr lang="en" sz="2000" dirty="0" smtClean="0"/>
              <a:t>int  a   </a:t>
            </a:r>
            <a:r>
              <a:rPr lang="en" sz="2000" dirty="0"/>
              <a:t>=  </a:t>
            </a:r>
            <a:r>
              <a:rPr lang="en" sz="2000" dirty="0" smtClean="0"/>
              <a:t>100;</a:t>
            </a:r>
            <a:r>
              <a:rPr lang="en" sz="2000" dirty="0"/>
              <a:t/>
            </a:r>
            <a:br>
              <a:rPr lang="en" sz="2000" dirty="0"/>
            </a:br>
            <a:r>
              <a:rPr lang="en" sz="2000" dirty="0"/>
              <a:t> </a:t>
            </a:r>
            <a:r>
              <a:rPr lang="en" sz="2000" dirty="0" smtClean="0"/>
              <a:t>      </a:t>
            </a:r>
            <a:r>
              <a:rPr lang="en" sz="2000" dirty="0" smtClean="0"/>
              <a:t>printf</a:t>
            </a:r>
            <a:r>
              <a:rPr lang="en" sz="2000" dirty="0"/>
              <a:t>(“Hello”);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</a:t>
            </a:r>
            <a:r>
              <a:rPr lang="en" sz="2000" dirty="0" smtClean="0"/>
              <a:t>    </a:t>
            </a:r>
            <a:r>
              <a:rPr lang="en" sz="2000" dirty="0"/>
              <a:t>//return 0;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}</a:t>
            </a:r>
            <a:endParaRPr sz="2000" dirty="0"/>
          </a:p>
        </p:txBody>
      </p:sp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284875" y="231000"/>
            <a:ext cx="8077200" cy="8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Let’s write  some code</a:t>
            </a:r>
            <a:endParaRPr sz="3000"/>
          </a:p>
        </p:txBody>
      </p:sp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3115200" y="1248950"/>
            <a:ext cx="2913600" cy="35046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// C code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#include&lt;stdio.h&gt;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void main()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{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</a:t>
            </a:r>
            <a:r>
              <a:rPr lang="en" sz="2000" dirty="0" smtClean="0"/>
              <a:t>     </a:t>
            </a:r>
            <a:r>
              <a:rPr lang="en" sz="2000" dirty="0" smtClean="0"/>
              <a:t>int     </a:t>
            </a:r>
            <a:r>
              <a:rPr lang="en" sz="2000" dirty="0"/>
              <a:t>a   =  100;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</a:t>
            </a:r>
            <a:r>
              <a:rPr lang="en" sz="2000" dirty="0" smtClean="0"/>
              <a:t>     </a:t>
            </a:r>
            <a:r>
              <a:rPr lang="en" sz="2000" dirty="0" smtClean="0"/>
              <a:t>printf</a:t>
            </a:r>
            <a:r>
              <a:rPr lang="en" sz="2000" dirty="0"/>
              <a:t>(“Hello”);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  //return 0;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}</a:t>
            </a:r>
            <a:endParaRPr sz="2000" dirty="0"/>
          </a:p>
        </p:txBody>
      </p:sp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6405875" y="1248950"/>
            <a:ext cx="2520900" cy="3504600"/>
          </a:xfrm>
          <a:prstGeom prst="rect">
            <a:avLst/>
          </a:prstGeom>
          <a:solidFill>
            <a:srgbClr val="BF9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//C++ code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#include&lt;stdio.h&gt;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int  main()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{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</a:t>
            </a:r>
            <a:r>
              <a:rPr lang="en" sz="2000" dirty="0" smtClean="0"/>
              <a:t>       </a:t>
            </a:r>
            <a:r>
              <a:rPr lang="en" sz="2000" dirty="0" smtClean="0"/>
              <a:t>int  </a:t>
            </a:r>
            <a:r>
              <a:rPr lang="en" sz="2000" dirty="0"/>
              <a:t>a   =  </a:t>
            </a:r>
            <a:r>
              <a:rPr lang="en" sz="2000" dirty="0" smtClean="0"/>
              <a:t>100;</a:t>
            </a:r>
            <a:r>
              <a:rPr lang="en" sz="2000" dirty="0"/>
              <a:t/>
            </a:r>
            <a:br>
              <a:rPr lang="en" sz="2000" dirty="0"/>
            </a:br>
            <a:r>
              <a:rPr lang="en" sz="2000" dirty="0"/>
              <a:t> </a:t>
            </a:r>
            <a:r>
              <a:rPr lang="en" sz="2000" dirty="0" smtClean="0"/>
              <a:t>       </a:t>
            </a:r>
            <a:r>
              <a:rPr lang="en" sz="2000" dirty="0" smtClean="0"/>
              <a:t>printf</a:t>
            </a:r>
            <a:r>
              <a:rPr lang="en" sz="2000" dirty="0"/>
              <a:t>(“Hello”);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   </a:t>
            </a:r>
            <a:r>
              <a:rPr lang="en" sz="2000" dirty="0" smtClean="0"/>
              <a:t>  return </a:t>
            </a:r>
            <a:r>
              <a:rPr lang="en" sz="2000" dirty="0"/>
              <a:t>0;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}</a:t>
            </a: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960895" y="1480087"/>
            <a:ext cx="7401180" cy="32465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 dirty="0"/>
              <a:t>Indentation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 dirty="0"/>
              <a:t>Variable and their naming constraints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 dirty="0"/>
              <a:t>Data Types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 dirty="0"/>
              <a:t>Life Span and Scope of a variable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 dirty="0"/>
              <a:t>How do I get Better in Programming</a:t>
            </a:r>
            <a:endParaRPr sz="2400" dirty="0"/>
          </a:p>
        </p:txBody>
      </p:sp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563844" y="447976"/>
            <a:ext cx="8077200" cy="8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Things we will not be discussing today</a:t>
            </a:r>
            <a:endParaRPr sz="3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6240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a Traveller with your imagination. Raise Question to yourself and if you do not find them feel free to ask.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*By the way only course related matter.</a:t>
            </a:r>
            <a:endParaRPr sz="16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Said BY: </a:t>
            </a:r>
            <a:r>
              <a:rPr lang="en" sz="1600">
                <a:highlight>
                  <a:srgbClr val="00FFFF"/>
                </a:highlight>
              </a:rPr>
              <a:t>nobody</a:t>
            </a:r>
            <a:endParaRPr sz="1600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317</Words>
  <Application>Microsoft Office PowerPoint</Application>
  <PresentationFormat>On-screen Show (16:9)</PresentationFormat>
  <Paragraphs>85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Montserrat</vt:lpstr>
      <vt:lpstr>Lato</vt:lpstr>
      <vt:lpstr>Focus</vt:lpstr>
      <vt:lpstr>How to Write Your First Code</vt:lpstr>
      <vt:lpstr>Memory Braces ()   -used for defining function {}   -used for defining block []   -used for defining array, index etc. Header files Main function i.e. main()</vt:lpstr>
      <vt:lpstr>C is case sensitive but not line sensitive  main() is the line from where a C or C++ starts running from  //  is used for a single line comment /*    */      is used for multiple line comments   Whatever program you want to write ensure that you have created a memory for that  Most important part of your program is the sequence of instructions</vt:lpstr>
      <vt:lpstr>main() {      int   a   =  100;      //return 0; }</vt:lpstr>
      <vt:lpstr>Return Type  Built in Function  Header File  Keywords  Standards</vt:lpstr>
      <vt:lpstr>//Without return  #include&lt;stdio.h&gt; main() {        int  a   =  100;        printf(“Hello”);        //return 0; }</vt:lpstr>
      <vt:lpstr>Indentation  Variable and their naming constraints  Data Types  Life Span and Scope of a variable  How do I get Better in Programming</vt:lpstr>
      <vt:lpstr>Be a Traveller with your imagination. Raise Question to yourself and if you do not find them feel free to ask.  *By the way only course related matter. Said BY: nobody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Your First Code</dc:title>
  <dc:creator>Mahmud</dc:creator>
  <cp:lastModifiedBy>MEHEDI</cp:lastModifiedBy>
  <cp:revision>4</cp:revision>
  <dcterms:modified xsi:type="dcterms:W3CDTF">2024-09-15T04:55:22Z</dcterms:modified>
</cp:coreProperties>
</file>