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60" r:id="rId12"/>
    <p:sldId id="261" r:id="rId13"/>
    <p:sldId id="257" r:id="rId14"/>
    <p:sldId id="259" r:id="rId15"/>
    <p:sldId id="258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B1F"/>
    <a:srgbClr val="BDD7EE"/>
    <a:srgbClr val="386488"/>
    <a:srgbClr val="293697"/>
    <a:srgbClr val="6D5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99432-F99B-462E-9D9A-FB866286B45D}" v="46" dt="2023-09-04T17:39:08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edi Hasan Saim" userId="41c2bd2c-f78e-4ff1-b5a7-617a0122035e" providerId="ADAL" clId="{35699432-F99B-462E-9D9A-FB866286B45D}"/>
    <pc:docChg chg="undo redo custSel addSld delSld modSld">
      <pc:chgData name="Mehedi Hasan Saim" userId="41c2bd2c-f78e-4ff1-b5a7-617a0122035e" providerId="ADAL" clId="{35699432-F99B-462E-9D9A-FB866286B45D}" dt="2023-09-04T17:42:56.918" v="536" actId="13822"/>
      <pc:docMkLst>
        <pc:docMk/>
      </pc:docMkLst>
      <pc:sldChg chg="addSp delSp modSp mod">
        <pc:chgData name="Mehedi Hasan Saim" userId="41c2bd2c-f78e-4ff1-b5a7-617a0122035e" providerId="ADAL" clId="{35699432-F99B-462E-9D9A-FB866286B45D}" dt="2023-09-04T17:05:57.931" v="48" actId="20577"/>
        <pc:sldMkLst>
          <pc:docMk/>
          <pc:sldMk cId="1165431716" sldId="266"/>
        </pc:sldMkLst>
        <pc:spChg chg="mod">
          <ac:chgData name="Mehedi Hasan Saim" userId="41c2bd2c-f78e-4ff1-b5a7-617a0122035e" providerId="ADAL" clId="{35699432-F99B-462E-9D9A-FB866286B45D}" dt="2023-09-04T17:05:57.931" v="48" actId="20577"/>
          <ac:spMkLst>
            <pc:docMk/>
            <pc:sldMk cId="1165431716" sldId="266"/>
            <ac:spMk id="9" creationId="{33F6F63A-B4F1-8BCF-9851-3083A96A2978}"/>
          </ac:spMkLst>
        </pc:spChg>
        <pc:cxnChg chg="add del mod">
          <ac:chgData name="Mehedi Hasan Saim" userId="41c2bd2c-f78e-4ff1-b5a7-617a0122035e" providerId="ADAL" clId="{35699432-F99B-462E-9D9A-FB866286B45D}" dt="2023-09-04T17:03:16.852" v="24" actId="478"/>
          <ac:cxnSpMkLst>
            <pc:docMk/>
            <pc:sldMk cId="1165431716" sldId="266"/>
            <ac:cxnSpMk id="18" creationId="{D7E984ED-A25D-5C89-0C85-F943B37369B3}"/>
          </ac:cxnSpMkLst>
        </pc:cxnChg>
        <pc:cxnChg chg="add mod">
          <ac:chgData name="Mehedi Hasan Saim" userId="41c2bd2c-f78e-4ff1-b5a7-617a0122035e" providerId="ADAL" clId="{35699432-F99B-462E-9D9A-FB866286B45D}" dt="2023-09-04T17:02:44.556" v="19" actId="14100"/>
          <ac:cxnSpMkLst>
            <pc:docMk/>
            <pc:sldMk cId="1165431716" sldId="266"/>
            <ac:cxnSpMk id="30" creationId="{9060B931-60C6-D11D-C019-1DA3B9AFFA0A}"/>
          </ac:cxnSpMkLst>
        </pc:cxnChg>
        <pc:cxnChg chg="add del mod">
          <ac:chgData name="Mehedi Hasan Saim" userId="41c2bd2c-f78e-4ff1-b5a7-617a0122035e" providerId="ADAL" clId="{35699432-F99B-462E-9D9A-FB866286B45D}" dt="2023-09-04T17:02:26.795" v="14" actId="478"/>
          <ac:cxnSpMkLst>
            <pc:docMk/>
            <pc:sldMk cId="1165431716" sldId="266"/>
            <ac:cxnSpMk id="77" creationId="{63D910F6-DDC1-41C9-8974-31C98CB05958}"/>
          </ac:cxnSpMkLst>
        </pc:cxnChg>
        <pc:cxnChg chg="add mod">
          <ac:chgData name="Mehedi Hasan Saim" userId="41c2bd2c-f78e-4ff1-b5a7-617a0122035e" providerId="ADAL" clId="{35699432-F99B-462E-9D9A-FB866286B45D}" dt="2023-09-04T17:02:42.548" v="18" actId="14100"/>
          <ac:cxnSpMkLst>
            <pc:docMk/>
            <pc:sldMk cId="1165431716" sldId="266"/>
            <ac:cxnSpMk id="79" creationId="{720E956E-30F0-57A8-301D-E565406C32DB}"/>
          </ac:cxnSpMkLst>
        </pc:cxnChg>
        <pc:cxnChg chg="add mod">
          <ac:chgData name="Mehedi Hasan Saim" userId="41c2bd2c-f78e-4ff1-b5a7-617a0122035e" providerId="ADAL" clId="{35699432-F99B-462E-9D9A-FB866286B45D}" dt="2023-09-04T17:02:58.172" v="22" actId="1076"/>
          <ac:cxnSpMkLst>
            <pc:docMk/>
            <pc:sldMk cId="1165431716" sldId="266"/>
            <ac:cxnSpMk id="82" creationId="{70916AD4-97F2-4907-A774-F3D65B122F4D}"/>
          </ac:cxnSpMkLst>
        </pc:cxnChg>
        <pc:cxnChg chg="add del mod">
          <ac:chgData name="Mehedi Hasan Saim" userId="41c2bd2c-f78e-4ff1-b5a7-617a0122035e" providerId="ADAL" clId="{35699432-F99B-462E-9D9A-FB866286B45D}" dt="2023-09-04T17:03:11.233" v="23" actId="478"/>
          <ac:cxnSpMkLst>
            <pc:docMk/>
            <pc:sldMk cId="1165431716" sldId="266"/>
            <ac:cxnSpMk id="83" creationId="{CC356864-A34F-78CA-1EDE-5C331D4219DC}"/>
          </ac:cxnSpMkLst>
        </pc:cxnChg>
      </pc:sldChg>
      <pc:sldChg chg="addSp delSp modSp mod">
        <pc:chgData name="Mehedi Hasan Saim" userId="41c2bd2c-f78e-4ff1-b5a7-617a0122035e" providerId="ADAL" clId="{35699432-F99B-462E-9D9A-FB866286B45D}" dt="2023-09-04T17:42:56.918" v="536" actId="13822"/>
        <pc:sldMkLst>
          <pc:docMk/>
          <pc:sldMk cId="3308842271" sldId="267"/>
        </pc:sldMkLst>
        <pc:spChg chg="add mod">
          <ac:chgData name="Mehedi Hasan Saim" userId="41c2bd2c-f78e-4ff1-b5a7-617a0122035e" providerId="ADAL" clId="{35699432-F99B-462E-9D9A-FB866286B45D}" dt="2023-09-04T17:15:10.889" v="371" actId="403"/>
          <ac:spMkLst>
            <pc:docMk/>
            <pc:sldMk cId="3308842271" sldId="267"/>
            <ac:spMk id="2" creationId="{4017E65F-A1D6-73E2-BC30-32103309C53D}"/>
          </ac:spMkLst>
        </pc:spChg>
        <pc:spChg chg="add mod">
          <ac:chgData name="Mehedi Hasan Saim" userId="41c2bd2c-f78e-4ff1-b5a7-617a0122035e" providerId="ADAL" clId="{35699432-F99B-462E-9D9A-FB866286B45D}" dt="2023-09-04T17:15:16.891" v="372" actId="403"/>
          <ac:spMkLst>
            <pc:docMk/>
            <pc:sldMk cId="3308842271" sldId="267"/>
            <ac:spMk id="3" creationId="{9C588661-5567-AE18-8416-D4AE15D91159}"/>
          </ac:spMkLst>
        </pc:spChg>
        <pc:cxnChg chg="add mod">
          <ac:chgData name="Mehedi Hasan Saim" userId="41c2bd2c-f78e-4ff1-b5a7-617a0122035e" providerId="ADAL" clId="{35699432-F99B-462E-9D9A-FB866286B45D}" dt="2023-09-04T17:42:56.918" v="536" actId="13822"/>
          <ac:cxnSpMkLst>
            <pc:docMk/>
            <pc:sldMk cId="3308842271" sldId="267"/>
            <ac:cxnSpMk id="5" creationId="{D4E9A5C9-26AF-9C2E-894D-ABE75DF183DC}"/>
          </ac:cxnSpMkLst>
        </pc:cxnChg>
        <pc:cxnChg chg="add del mod">
          <ac:chgData name="Mehedi Hasan Saim" userId="41c2bd2c-f78e-4ff1-b5a7-617a0122035e" providerId="ADAL" clId="{35699432-F99B-462E-9D9A-FB866286B45D}" dt="2023-09-04T17:41:44.367" v="527" actId="478"/>
          <ac:cxnSpMkLst>
            <pc:docMk/>
            <pc:sldMk cId="3308842271" sldId="267"/>
            <ac:cxnSpMk id="8" creationId="{55FBBF84-DA9C-364C-1FD4-299F40624512}"/>
          </ac:cxnSpMkLst>
        </pc:cxnChg>
        <pc:cxnChg chg="add del">
          <ac:chgData name="Mehedi Hasan Saim" userId="41c2bd2c-f78e-4ff1-b5a7-617a0122035e" providerId="ADAL" clId="{35699432-F99B-462E-9D9A-FB866286B45D}" dt="2023-09-04T17:42:02.447" v="529" actId="478"/>
          <ac:cxnSpMkLst>
            <pc:docMk/>
            <pc:sldMk cId="3308842271" sldId="267"/>
            <ac:cxnSpMk id="13" creationId="{2017373C-CD6D-ABCE-4C44-3D74B11915A6}"/>
          </ac:cxnSpMkLst>
        </pc:cxnChg>
        <pc:cxnChg chg="add mod">
          <ac:chgData name="Mehedi Hasan Saim" userId="41c2bd2c-f78e-4ff1-b5a7-617a0122035e" providerId="ADAL" clId="{35699432-F99B-462E-9D9A-FB866286B45D}" dt="2023-09-04T17:42:50.431" v="534" actId="13822"/>
          <ac:cxnSpMkLst>
            <pc:docMk/>
            <pc:sldMk cId="3308842271" sldId="267"/>
            <ac:cxnSpMk id="15" creationId="{31819960-6F33-527A-DEC9-37421B3C676B}"/>
          </ac:cxnSpMkLst>
        </pc:cxnChg>
      </pc:sldChg>
      <pc:sldChg chg="addSp delSp modSp mod">
        <pc:chgData name="Mehedi Hasan Saim" userId="41c2bd2c-f78e-4ff1-b5a7-617a0122035e" providerId="ADAL" clId="{35699432-F99B-462E-9D9A-FB866286B45D}" dt="2023-09-04T17:16:18.517" v="383" actId="20577"/>
        <pc:sldMkLst>
          <pc:docMk/>
          <pc:sldMk cId="54131667" sldId="268"/>
        </pc:sldMkLst>
        <pc:spChg chg="add del">
          <ac:chgData name="Mehedi Hasan Saim" userId="41c2bd2c-f78e-4ff1-b5a7-617a0122035e" providerId="ADAL" clId="{35699432-F99B-462E-9D9A-FB866286B45D}" dt="2023-09-04T17:04:28.886" v="28" actId="22"/>
          <ac:spMkLst>
            <pc:docMk/>
            <pc:sldMk cId="54131667" sldId="268"/>
            <ac:spMk id="3" creationId="{77224DFD-710C-950F-03E6-D22F1B810768}"/>
          </ac:spMkLst>
        </pc:spChg>
        <pc:spChg chg="add del">
          <ac:chgData name="Mehedi Hasan Saim" userId="41c2bd2c-f78e-4ff1-b5a7-617a0122035e" providerId="ADAL" clId="{35699432-F99B-462E-9D9A-FB866286B45D}" dt="2023-09-04T17:05:13.220" v="36" actId="478"/>
          <ac:spMkLst>
            <pc:docMk/>
            <pc:sldMk cId="54131667" sldId="268"/>
            <ac:spMk id="5" creationId="{08553933-3EEF-FA6C-4A94-89F8380DA0D0}"/>
          </ac:spMkLst>
        </pc:spChg>
        <pc:spChg chg="add mod">
          <ac:chgData name="Mehedi Hasan Saim" userId="41c2bd2c-f78e-4ff1-b5a7-617a0122035e" providerId="ADAL" clId="{35699432-F99B-462E-9D9A-FB866286B45D}" dt="2023-09-04T17:16:18.517" v="383" actId="20577"/>
          <ac:spMkLst>
            <pc:docMk/>
            <pc:sldMk cId="54131667" sldId="268"/>
            <ac:spMk id="6" creationId="{78F720F7-EC13-9D3E-7068-2E19D01581BD}"/>
          </ac:spMkLst>
        </pc:spChg>
      </pc:sldChg>
      <pc:sldChg chg="addSp delSp modSp new del mod setBg">
        <pc:chgData name="Mehedi Hasan Saim" userId="41c2bd2c-f78e-4ff1-b5a7-617a0122035e" providerId="ADAL" clId="{35699432-F99B-462E-9D9A-FB866286B45D}" dt="2023-09-04T17:21:06.896" v="396" actId="2696"/>
        <pc:sldMkLst>
          <pc:docMk/>
          <pc:sldMk cId="258796826" sldId="269"/>
        </pc:sldMkLst>
        <pc:spChg chg="add del">
          <ac:chgData name="Mehedi Hasan Saim" userId="41c2bd2c-f78e-4ff1-b5a7-617a0122035e" providerId="ADAL" clId="{35699432-F99B-462E-9D9A-FB866286B45D}" dt="2023-09-04T17:19:27.897" v="388"/>
          <ac:spMkLst>
            <pc:docMk/>
            <pc:sldMk cId="258796826" sldId="269"/>
            <ac:spMk id="2" creationId="{7F47BFA5-EA66-6A62-F9BB-5595F65E01EC}"/>
          </ac:spMkLst>
        </pc:spChg>
        <pc:spChg chg="add del">
          <ac:chgData name="Mehedi Hasan Saim" userId="41c2bd2c-f78e-4ff1-b5a7-617a0122035e" providerId="ADAL" clId="{35699432-F99B-462E-9D9A-FB866286B45D}" dt="2023-09-04T17:20:18.777" v="394" actId="26606"/>
          <ac:spMkLst>
            <pc:docMk/>
            <pc:sldMk cId="258796826" sldId="269"/>
            <ac:spMk id="8" creationId="{F3060C83-F051-4F0E-ABAD-AA0DFC48B218}"/>
          </ac:spMkLst>
        </pc:spChg>
        <pc:spChg chg="add del">
          <ac:chgData name="Mehedi Hasan Saim" userId="41c2bd2c-f78e-4ff1-b5a7-617a0122035e" providerId="ADAL" clId="{35699432-F99B-462E-9D9A-FB866286B45D}" dt="2023-09-04T17:20:18.777" v="394" actId="26606"/>
          <ac:spMkLst>
            <pc:docMk/>
            <pc:sldMk cId="258796826" sldId="269"/>
            <ac:spMk id="10" creationId="{83C98ABE-055B-441F-B07E-44F97F083C39}"/>
          </ac:spMkLst>
        </pc:spChg>
        <pc:spChg chg="add del">
          <ac:chgData name="Mehedi Hasan Saim" userId="41c2bd2c-f78e-4ff1-b5a7-617a0122035e" providerId="ADAL" clId="{35699432-F99B-462E-9D9A-FB866286B45D}" dt="2023-09-04T17:20:18.777" v="394" actId="26606"/>
          <ac:spMkLst>
            <pc:docMk/>
            <pc:sldMk cId="258796826" sldId="269"/>
            <ac:spMk id="12" creationId="{29FDB030-9B49-4CED-8CCD-4D99382388AC}"/>
          </ac:spMkLst>
        </pc:spChg>
        <pc:spChg chg="add del">
          <ac:chgData name="Mehedi Hasan Saim" userId="41c2bd2c-f78e-4ff1-b5a7-617a0122035e" providerId="ADAL" clId="{35699432-F99B-462E-9D9A-FB866286B45D}" dt="2023-09-04T17:20:18.777" v="394" actId="26606"/>
          <ac:spMkLst>
            <pc:docMk/>
            <pc:sldMk cId="258796826" sldId="269"/>
            <ac:spMk id="14" creationId="{3783CA14-24A1-485C-8B30-D6A5D87987AD}"/>
          </ac:spMkLst>
        </pc:spChg>
        <pc:spChg chg="add del">
          <ac:chgData name="Mehedi Hasan Saim" userId="41c2bd2c-f78e-4ff1-b5a7-617a0122035e" providerId="ADAL" clId="{35699432-F99B-462E-9D9A-FB866286B45D}" dt="2023-09-04T17:20:18.777" v="394" actId="26606"/>
          <ac:spMkLst>
            <pc:docMk/>
            <pc:sldMk cId="258796826" sldId="269"/>
            <ac:spMk id="16" creationId="{9A97C86A-04D6-40F7-AE84-31AB43E6A846}"/>
          </ac:spMkLst>
        </pc:spChg>
        <pc:spChg chg="add del">
          <ac:chgData name="Mehedi Hasan Saim" userId="41c2bd2c-f78e-4ff1-b5a7-617a0122035e" providerId="ADAL" clId="{35699432-F99B-462E-9D9A-FB866286B45D}" dt="2023-09-04T17:20:18.777" v="394" actId="26606"/>
          <ac:spMkLst>
            <pc:docMk/>
            <pc:sldMk cId="258796826" sldId="269"/>
            <ac:spMk id="18" creationId="{FF9F2414-84E8-453E-B1F3-389FDE8192D9}"/>
          </ac:spMkLst>
        </pc:spChg>
        <pc:spChg chg="add del">
          <ac:chgData name="Mehedi Hasan Saim" userId="41c2bd2c-f78e-4ff1-b5a7-617a0122035e" providerId="ADAL" clId="{35699432-F99B-462E-9D9A-FB866286B45D}" dt="2023-09-04T17:20:18.777" v="394" actId="26606"/>
          <ac:spMkLst>
            <pc:docMk/>
            <pc:sldMk cId="258796826" sldId="269"/>
            <ac:spMk id="20" creationId="{3ECA69A1-7536-43AC-85EF-C7106179F5ED}"/>
          </ac:spMkLst>
        </pc:spChg>
        <pc:spChg chg="add del">
          <ac:chgData name="Mehedi Hasan Saim" userId="41c2bd2c-f78e-4ff1-b5a7-617a0122035e" providerId="ADAL" clId="{35699432-F99B-462E-9D9A-FB866286B45D}" dt="2023-09-04T17:20:18.746" v="393" actId="26606"/>
          <ac:spMkLst>
            <pc:docMk/>
            <pc:sldMk cId="258796826" sldId="269"/>
            <ac:spMk id="25" creationId="{86FF76B9-219D-4469-AF87-0236D29032F1}"/>
          </ac:spMkLst>
        </pc:spChg>
        <pc:spChg chg="add del">
          <ac:chgData name="Mehedi Hasan Saim" userId="41c2bd2c-f78e-4ff1-b5a7-617a0122035e" providerId="ADAL" clId="{35699432-F99B-462E-9D9A-FB866286B45D}" dt="2023-09-04T17:20:18.746" v="393" actId="26606"/>
          <ac:spMkLst>
            <pc:docMk/>
            <pc:sldMk cId="258796826" sldId="269"/>
            <ac:spMk id="31" creationId="{2E80C965-DB6D-4F81-9E9E-B027384D0BD6}"/>
          </ac:spMkLst>
        </pc:spChg>
        <pc:spChg chg="add del">
          <ac:chgData name="Mehedi Hasan Saim" userId="41c2bd2c-f78e-4ff1-b5a7-617a0122035e" providerId="ADAL" clId="{35699432-F99B-462E-9D9A-FB866286B45D}" dt="2023-09-04T17:20:18.746" v="393" actId="26606"/>
          <ac:spMkLst>
            <pc:docMk/>
            <pc:sldMk cId="258796826" sldId="269"/>
            <ac:spMk id="33" creationId="{633C5E46-DAC5-4661-9C87-22B08E2A512F}"/>
          </ac:spMkLst>
        </pc:spChg>
        <pc:spChg chg="add">
          <ac:chgData name="Mehedi Hasan Saim" userId="41c2bd2c-f78e-4ff1-b5a7-617a0122035e" providerId="ADAL" clId="{35699432-F99B-462E-9D9A-FB866286B45D}" dt="2023-09-04T17:20:18.777" v="394" actId="26606"/>
          <ac:spMkLst>
            <pc:docMk/>
            <pc:sldMk cId="258796826" sldId="269"/>
            <ac:spMk id="35" creationId="{DA2E7C1E-2B5A-4BBA-AE51-1CD8C19309D7}"/>
          </ac:spMkLst>
        </pc:spChg>
        <pc:spChg chg="add">
          <ac:chgData name="Mehedi Hasan Saim" userId="41c2bd2c-f78e-4ff1-b5a7-617a0122035e" providerId="ADAL" clId="{35699432-F99B-462E-9D9A-FB866286B45D}" dt="2023-09-04T17:20:18.777" v="394" actId="26606"/>
          <ac:spMkLst>
            <pc:docMk/>
            <pc:sldMk cId="258796826" sldId="269"/>
            <ac:spMk id="36" creationId="{43DF76B1-5174-4FAF-9D19-FFEE98426836}"/>
          </ac:spMkLst>
        </pc:spChg>
        <pc:grpChg chg="add del">
          <ac:chgData name="Mehedi Hasan Saim" userId="41c2bd2c-f78e-4ff1-b5a7-617a0122035e" providerId="ADAL" clId="{35699432-F99B-462E-9D9A-FB866286B45D}" dt="2023-09-04T17:20:18.746" v="393" actId="26606"/>
          <ac:grpSpMkLst>
            <pc:docMk/>
            <pc:sldMk cId="258796826" sldId="269"/>
            <ac:grpSpMk id="27" creationId="{DB88BD78-87E1-424D-B479-C37D8E41B12E}"/>
          </ac:grpSpMkLst>
        </pc:grpChg>
        <pc:picChg chg="add mod">
          <ac:chgData name="Mehedi Hasan Saim" userId="41c2bd2c-f78e-4ff1-b5a7-617a0122035e" providerId="ADAL" clId="{35699432-F99B-462E-9D9A-FB866286B45D}" dt="2023-09-04T17:20:18.777" v="394" actId="26606"/>
          <ac:picMkLst>
            <pc:docMk/>
            <pc:sldMk cId="258796826" sldId="269"/>
            <ac:picMk id="3" creationId="{77AFA37E-7645-F9D3-33F1-4C67E83D9569}"/>
          </ac:picMkLst>
        </pc:picChg>
      </pc:sldChg>
      <pc:sldChg chg="addSp modSp new mod">
        <pc:chgData name="Mehedi Hasan Saim" userId="41c2bd2c-f78e-4ff1-b5a7-617a0122035e" providerId="ADAL" clId="{35699432-F99B-462E-9D9A-FB866286B45D}" dt="2023-09-04T17:37:52.361" v="510" actId="1076"/>
        <pc:sldMkLst>
          <pc:docMk/>
          <pc:sldMk cId="3959597388" sldId="270"/>
        </pc:sldMkLst>
        <pc:spChg chg="add mod">
          <ac:chgData name="Mehedi Hasan Saim" userId="41c2bd2c-f78e-4ff1-b5a7-617a0122035e" providerId="ADAL" clId="{35699432-F99B-462E-9D9A-FB866286B45D}" dt="2023-09-04T17:37:52.361" v="510" actId="1076"/>
          <ac:spMkLst>
            <pc:docMk/>
            <pc:sldMk cId="3959597388" sldId="270"/>
            <ac:spMk id="3" creationId="{F26A7B2F-811F-533A-3C57-26D70D0A0031}"/>
          </ac:spMkLst>
        </pc:spChg>
        <pc:picChg chg="add mod modCrop">
          <ac:chgData name="Mehedi Hasan Saim" userId="41c2bd2c-f78e-4ff1-b5a7-617a0122035e" providerId="ADAL" clId="{35699432-F99B-462E-9D9A-FB866286B45D}" dt="2023-09-04T17:29:19.416" v="451" actId="208"/>
          <ac:picMkLst>
            <pc:docMk/>
            <pc:sldMk cId="3959597388" sldId="270"/>
            <ac:picMk id="2" creationId="{EC8ADB0D-1691-8E08-7AEA-32A03F8B4B77}"/>
          </ac:picMkLst>
        </pc:picChg>
      </pc:sldChg>
      <pc:sldChg chg="addSp delSp modSp new mod">
        <pc:chgData name="Mehedi Hasan Saim" userId="41c2bd2c-f78e-4ff1-b5a7-617a0122035e" providerId="ADAL" clId="{35699432-F99B-462E-9D9A-FB866286B45D}" dt="2023-09-04T17:29:25.495" v="452" actId="208"/>
        <pc:sldMkLst>
          <pc:docMk/>
          <pc:sldMk cId="3774863244" sldId="271"/>
        </pc:sldMkLst>
        <pc:spChg chg="add del">
          <ac:chgData name="Mehedi Hasan Saim" userId="41c2bd2c-f78e-4ff1-b5a7-617a0122035e" providerId="ADAL" clId="{35699432-F99B-462E-9D9A-FB866286B45D}" dt="2023-09-04T17:24:33.361" v="406"/>
          <ac:spMkLst>
            <pc:docMk/>
            <pc:sldMk cId="3774863244" sldId="271"/>
            <ac:spMk id="2" creationId="{4DB646AD-308F-98A0-9D2F-37F924652E51}"/>
          </ac:spMkLst>
        </pc:spChg>
        <pc:picChg chg="add mod modCrop">
          <ac:chgData name="Mehedi Hasan Saim" userId="41c2bd2c-f78e-4ff1-b5a7-617a0122035e" providerId="ADAL" clId="{35699432-F99B-462E-9D9A-FB866286B45D}" dt="2023-09-04T17:29:25.495" v="452" actId="208"/>
          <ac:picMkLst>
            <pc:docMk/>
            <pc:sldMk cId="3774863244" sldId="271"/>
            <ac:picMk id="3" creationId="{E00AE723-564E-B6A1-F3D9-865C1E511FC9}"/>
          </ac:picMkLst>
        </pc:picChg>
      </pc:sldChg>
      <pc:sldChg chg="addSp delSp modSp new mod">
        <pc:chgData name="Mehedi Hasan Saim" userId="41c2bd2c-f78e-4ff1-b5a7-617a0122035e" providerId="ADAL" clId="{35699432-F99B-462E-9D9A-FB866286B45D}" dt="2023-09-04T17:29:33.026" v="453" actId="208"/>
        <pc:sldMkLst>
          <pc:docMk/>
          <pc:sldMk cId="3630123565" sldId="272"/>
        </pc:sldMkLst>
        <pc:spChg chg="add del">
          <ac:chgData name="Mehedi Hasan Saim" userId="41c2bd2c-f78e-4ff1-b5a7-617a0122035e" providerId="ADAL" clId="{35699432-F99B-462E-9D9A-FB866286B45D}" dt="2023-09-04T17:25:46.123" v="420"/>
          <ac:spMkLst>
            <pc:docMk/>
            <pc:sldMk cId="3630123565" sldId="272"/>
            <ac:spMk id="2" creationId="{6A3DD42B-F071-BF76-D77E-9013ED336C41}"/>
          </ac:spMkLst>
        </pc:spChg>
        <pc:picChg chg="add mod modCrop">
          <ac:chgData name="Mehedi Hasan Saim" userId="41c2bd2c-f78e-4ff1-b5a7-617a0122035e" providerId="ADAL" clId="{35699432-F99B-462E-9D9A-FB866286B45D}" dt="2023-09-04T17:29:33.026" v="453" actId="208"/>
          <ac:picMkLst>
            <pc:docMk/>
            <pc:sldMk cId="3630123565" sldId="272"/>
            <ac:picMk id="3" creationId="{EF68791F-7073-76DA-FC0F-043EB57BCDA8}"/>
          </ac:picMkLst>
        </pc:picChg>
      </pc:sldChg>
      <pc:sldChg chg="addSp delSp modSp new mod">
        <pc:chgData name="Mehedi Hasan Saim" userId="41c2bd2c-f78e-4ff1-b5a7-617a0122035e" providerId="ADAL" clId="{35699432-F99B-462E-9D9A-FB866286B45D}" dt="2023-09-04T17:29:36.242" v="454" actId="208"/>
        <pc:sldMkLst>
          <pc:docMk/>
          <pc:sldMk cId="2323822381" sldId="273"/>
        </pc:sldMkLst>
        <pc:spChg chg="add del">
          <ac:chgData name="Mehedi Hasan Saim" userId="41c2bd2c-f78e-4ff1-b5a7-617a0122035e" providerId="ADAL" clId="{35699432-F99B-462E-9D9A-FB866286B45D}" dt="2023-09-04T17:26:34.296" v="429"/>
          <ac:spMkLst>
            <pc:docMk/>
            <pc:sldMk cId="2323822381" sldId="273"/>
            <ac:spMk id="2" creationId="{C3696140-81A4-44D1-65FC-7E2FF532A647}"/>
          </ac:spMkLst>
        </pc:spChg>
        <pc:picChg chg="add mod modCrop">
          <ac:chgData name="Mehedi Hasan Saim" userId="41c2bd2c-f78e-4ff1-b5a7-617a0122035e" providerId="ADAL" clId="{35699432-F99B-462E-9D9A-FB866286B45D}" dt="2023-09-04T17:29:36.242" v="454" actId="208"/>
          <ac:picMkLst>
            <pc:docMk/>
            <pc:sldMk cId="2323822381" sldId="273"/>
            <ac:picMk id="3" creationId="{186C58E0-2D1C-B18A-BE7B-4449168A31AA}"/>
          </ac:picMkLst>
        </pc:picChg>
      </pc:sldChg>
      <pc:sldChg chg="addSp delSp modSp new mod">
        <pc:chgData name="Mehedi Hasan Saim" userId="41c2bd2c-f78e-4ff1-b5a7-617a0122035e" providerId="ADAL" clId="{35699432-F99B-462E-9D9A-FB866286B45D}" dt="2023-09-04T17:29:39.697" v="455" actId="208"/>
        <pc:sldMkLst>
          <pc:docMk/>
          <pc:sldMk cId="350171745" sldId="274"/>
        </pc:sldMkLst>
        <pc:spChg chg="add del">
          <ac:chgData name="Mehedi Hasan Saim" userId="41c2bd2c-f78e-4ff1-b5a7-617a0122035e" providerId="ADAL" clId="{35699432-F99B-462E-9D9A-FB866286B45D}" dt="2023-09-04T17:27:07.425" v="437"/>
          <ac:spMkLst>
            <pc:docMk/>
            <pc:sldMk cId="350171745" sldId="274"/>
            <ac:spMk id="2" creationId="{6CA15C56-7C22-55F5-6AED-24F2975C6AA0}"/>
          </ac:spMkLst>
        </pc:spChg>
        <pc:picChg chg="add mod modCrop">
          <ac:chgData name="Mehedi Hasan Saim" userId="41c2bd2c-f78e-4ff1-b5a7-617a0122035e" providerId="ADAL" clId="{35699432-F99B-462E-9D9A-FB866286B45D}" dt="2023-09-04T17:29:39.697" v="455" actId="208"/>
          <ac:picMkLst>
            <pc:docMk/>
            <pc:sldMk cId="350171745" sldId="274"/>
            <ac:picMk id="3" creationId="{5D2794CC-8108-E019-11C9-A057D44400A4}"/>
          </ac:picMkLst>
        </pc:picChg>
      </pc:sldChg>
      <pc:sldChg chg="addSp delSp modSp new mod">
        <pc:chgData name="Mehedi Hasan Saim" userId="41c2bd2c-f78e-4ff1-b5a7-617a0122035e" providerId="ADAL" clId="{35699432-F99B-462E-9D9A-FB866286B45D}" dt="2023-09-04T17:29:42.086" v="456" actId="208"/>
        <pc:sldMkLst>
          <pc:docMk/>
          <pc:sldMk cId="2204883593" sldId="275"/>
        </pc:sldMkLst>
        <pc:spChg chg="add del">
          <ac:chgData name="Mehedi Hasan Saim" userId="41c2bd2c-f78e-4ff1-b5a7-617a0122035e" providerId="ADAL" clId="{35699432-F99B-462E-9D9A-FB866286B45D}" dt="2023-09-04T17:28:51.719" v="445"/>
          <ac:spMkLst>
            <pc:docMk/>
            <pc:sldMk cId="2204883593" sldId="275"/>
            <ac:spMk id="2" creationId="{E153228E-089E-FAE7-61AB-93968F9F109E}"/>
          </ac:spMkLst>
        </pc:spChg>
        <pc:picChg chg="add mod modCrop">
          <ac:chgData name="Mehedi Hasan Saim" userId="41c2bd2c-f78e-4ff1-b5a7-617a0122035e" providerId="ADAL" clId="{35699432-F99B-462E-9D9A-FB866286B45D}" dt="2023-09-04T17:29:42.086" v="456" actId="208"/>
          <ac:picMkLst>
            <pc:docMk/>
            <pc:sldMk cId="2204883593" sldId="275"/>
            <ac:picMk id="3" creationId="{72ED878A-61C7-54BA-E95A-D07929389EC1}"/>
          </ac:picMkLst>
        </pc:picChg>
      </pc:sldChg>
      <pc:sldChg chg="addSp delSp modSp new mod">
        <pc:chgData name="Mehedi Hasan Saim" userId="41c2bd2c-f78e-4ff1-b5a7-617a0122035e" providerId="ADAL" clId="{35699432-F99B-462E-9D9A-FB866286B45D}" dt="2023-09-04T17:35:33.538" v="489" actId="207"/>
        <pc:sldMkLst>
          <pc:docMk/>
          <pc:sldMk cId="113127803" sldId="276"/>
        </pc:sldMkLst>
        <pc:spChg chg="add mod">
          <ac:chgData name="Mehedi Hasan Saim" userId="41c2bd2c-f78e-4ff1-b5a7-617a0122035e" providerId="ADAL" clId="{35699432-F99B-462E-9D9A-FB866286B45D}" dt="2023-09-04T17:35:33.538" v="489" actId="207"/>
          <ac:spMkLst>
            <pc:docMk/>
            <pc:sldMk cId="113127803" sldId="276"/>
            <ac:spMk id="2" creationId="{D62339D1-A930-D7D7-BB06-4010AD4E8A43}"/>
          </ac:spMkLst>
        </pc:spChg>
        <pc:spChg chg="add del mod">
          <ac:chgData name="Mehedi Hasan Saim" userId="41c2bd2c-f78e-4ff1-b5a7-617a0122035e" providerId="ADAL" clId="{35699432-F99B-462E-9D9A-FB866286B45D}" dt="2023-09-04T17:32:10.449" v="470"/>
          <ac:spMkLst>
            <pc:docMk/>
            <pc:sldMk cId="113127803" sldId="276"/>
            <ac:spMk id="3" creationId="{8D766BE1-192C-35DF-BDAD-42F0F344037E}"/>
          </ac:spMkLst>
        </pc:spChg>
      </pc:sldChg>
      <pc:sldChg chg="addSp modSp new">
        <pc:chgData name="Mehedi Hasan Saim" userId="41c2bd2c-f78e-4ff1-b5a7-617a0122035e" providerId="ADAL" clId="{35699432-F99B-462E-9D9A-FB866286B45D}" dt="2023-09-04T17:34:02.476" v="484"/>
        <pc:sldMkLst>
          <pc:docMk/>
          <pc:sldMk cId="1577319142" sldId="277"/>
        </pc:sldMkLst>
        <pc:spChg chg="add mod">
          <ac:chgData name="Mehedi Hasan Saim" userId="41c2bd2c-f78e-4ff1-b5a7-617a0122035e" providerId="ADAL" clId="{35699432-F99B-462E-9D9A-FB866286B45D}" dt="2023-09-04T17:34:02.476" v="484"/>
          <ac:spMkLst>
            <pc:docMk/>
            <pc:sldMk cId="1577319142" sldId="277"/>
            <ac:spMk id="2" creationId="{EE5C9F83-A2D5-322C-D39C-9BF6D7A66DFC}"/>
          </ac:spMkLst>
        </pc:spChg>
      </pc:sldChg>
      <pc:sldChg chg="addSp modSp new mod">
        <pc:chgData name="Mehedi Hasan Saim" userId="41c2bd2c-f78e-4ff1-b5a7-617a0122035e" providerId="ADAL" clId="{35699432-F99B-462E-9D9A-FB866286B45D}" dt="2023-09-04T17:37:13.273" v="505" actId="1076"/>
        <pc:sldMkLst>
          <pc:docMk/>
          <pc:sldMk cId="954258263" sldId="278"/>
        </pc:sldMkLst>
        <pc:spChg chg="add mod">
          <ac:chgData name="Mehedi Hasan Saim" userId="41c2bd2c-f78e-4ff1-b5a7-617a0122035e" providerId="ADAL" clId="{35699432-F99B-462E-9D9A-FB866286B45D}" dt="2023-09-04T17:37:13.273" v="505" actId="1076"/>
          <ac:spMkLst>
            <pc:docMk/>
            <pc:sldMk cId="954258263" sldId="278"/>
            <ac:spMk id="2" creationId="{2A17D243-B12E-719F-E464-0AF30FD7CD92}"/>
          </ac:spMkLst>
        </pc:spChg>
      </pc:sldChg>
      <pc:sldChg chg="addSp delSp modSp new mod">
        <pc:chgData name="Mehedi Hasan Saim" userId="41c2bd2c-f78e-4ff1-b5a7-617a0122035e" providerId="ADAL" clId="{35699432-F99B-462E-9D9A-FB866286B45D}" dt="2023-09-04T17:39:27.791" v="518" actId="208"/>
        <pc:sldMkLst>
          <pc:docMk/>
          <pc:sldMk cId="2064944048" sldId="279"/>
        </pc:sldMkLst>
        <pc:picChg chg="add mod">
          <ac:chgData name="Mehedi Hasan Saim" userId="41c2bd2c-f78e-4ff1-b5a7-617a0122035e" providerId="ADAL" clId="{35699432-F99B-462E-9D9A-FB866286B45D}" dt="2023-09-04T17:39:27.791" v="518" actId="208"/>
          <ac:picMkLst>
            <pc:docMk/>
            <pc:sldMk cId="2064944048" sldId="279"/>
            <ac:picMk id="2" creationId="{3042FDEE-078D-F46D-5B56-E5475083C243}"/>
          </ac:picMkLst>
        </pc:picChg>
        <pc:picChg chg="add del">
          <ac:chgData name="Mehedi Hasan Saim" userId="41c2bd2c-f78e-4ff1-b5a7-617a0122035e" providerId="ADAL" clId="{35699432-F99B-462E-9D9A-FB866286B45D}" dt="2023-09-04T17:39:08.583" v="512"/>
          <ac:picMkLst>
            <pc:docMk/>
            <pc:sldMk cId="2064944048" sldId="279"/>
            <ac:picMk id="8194" creationId="{5F61C1A7-7EA6-BF68-D848-2D273B16908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C48D7-A8A7-421A-909E-B5ED02A01CE3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B8A540B-CB2D-4592-AECB-59F448A37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With the growth of the company, the market value of company stocks increase.</a:t>
          </a:r>
        </a:p>
      </dgm:t>
    </dgm:pt>
    <dgm:pt modelId="{4C98E4CB-9059-4182-853D-B9AA224E181E}" type="parTrans" cxnId="{5EA1789B-97D8-4BEB-AD3A-4099FAE02950}">
      <dgm:prSet/>
      <dgm:spPr/>
      <dgm:t>
        <a:bodyPr/>
        <a:lstStyle/>
        <a:p>
          <a:endParaRPr lang="en-US"/>
        </a:p>
      </dgm:t>
    </dgm:pt>
    <dgm:pt modelId="{C3E9BFE1-593E-44DA-A2F2-12D15BC88C4D}" type="sibTrans" cxnId="{5EA1789B-97D8-4BEB-AD3A-4099FAE02950}">
      <dgm:prSet/>
      <dgm:spPr/>
      <dgm:t>
        <a:bodyPr/>
        <a:lstStyle/>
        <a:p>
          <a:endParaRPr lang="en-US"/>
        </a:p>
      </dgm:t>
    </dgm:pt>
    <dgm:pt modelId="{DFA8103A-62ED-4B70-B448-B557707519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I walk more, I will burn more calories.</a:t>
          </a:r>
        </a:p>
      </dgm:t>
    </dgm:pt>
    <dgm:pt modelId="{47646854-16F1-4DE6-A24C-3B5EC49E9E8A}" type="parTrans" cxnId="{EF420609-227C-4A77-A3D2-2E0B822DCA0C}">
      <dgm:prSet/>
      <dgm:spPr/>
      <dgm:t>
        <a:bodyPr/>
        <a:lstStyle/>
        <a:p>
          <a:endParaRPr lang="en-US"/>
        </a:p>
      </dgm:t>
    </dgm:pt>
    <dgm:pt modelId="{0241A4FF-EA4E-482E-974D-E8B26AE55B55}" type="sibTrans" cxnId="{EF420609-227C-4A77-A3D2-2E0B822DCA0C}">
      <dgm:prSet/>
      <dgm:spPr/>
      <dgm:t>
        <a:bodyPr/>
        <a:lstStyle/>
        <a:p>
          <a:endParaRPr lang="en-US"/>
        </a:p>
      </dgm:t>
    </dgm:pt>
    <dgm:pt modelId="{F33A3815-74A3-4B16-9090-29329AD15B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demand increases, price of the product increases (at same supply level).</a:t>
          </a:r>
        </a:p>
      </dgm:t>
    </dgm:pt>
    <dgm:pt modelId="{087697AB-FD9E-4962-9395-C0B1E1CB824E}" type="parTrans" cxnId="{AF3A2CAB-D19B-4E11-ADCC-C4E1AF3600A0}">
      <dgm:prSet/>
      <dgm:spPr/>
      <dgm:t>
        <a:bodyPr/>
        <a:lstStyle/>
        <a:p>
          <a:endParaRPr lang="en-US"/>
        </a:p>
      </dgm:t>
    </dgm:pt>
    <dgm:pt modelId="{0997533C-A043-4A21-ABFA-0CBE0253E144}" type="sibTrans" cxnId="{AF3A2CAB-D19B-4E11-ADCC-C4E1AF3600A0}">
      <dgm:prSet/>
      <dgm:spPr/>
      <dgm:t>
        <a:bodyPr/>
        <a:lstStyle/>
        <a:p>
          <a:endParaRPr lang="en-US"/>
        </a:p>
      </dgm:t>
    </dgm:pt>
    <dgm:pt modelId="{946CAD8A-FCFD-458E-836D-A8043A2AE1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you study more, you score high in the exams.</a:t>
          </a:r>
        </a:p>
      </dgm:t>
    </dgm:pt>
    <dgm:pt modelId="{C9E6E11F-6513-4C35-906A-EEC6850E0A9B}" type="parTrans" cxnId="{0975C320-ED44-4498-B690-83DB9F1409CD}">
      <dgm:prSet/>
      <dgm:spPr/>
      <dgm:t>
        <a:bodyPr/>
        <a:lstStyle/>
        <a:p>
          <a:endParaRPr lang="en-US"/>
        </a:p>
      </dgm:t>
    </dgm:pt>
    <dgm:pt modelId="{CEF83AAF-1CA4-42D7-AF35-19FEEB95F950}" type="sibTrans" cxnId="{0975C320-ED44-4498-B690-83DB9F1409CD}">
      <dgm:prSet/>
      <dgm:spPr/>
      <dgm:t>
        <a:bodyPr/>
        <a:lstStyle/>
        <a:p>
          <a:endParaRPr lang="en-US"/>
        </a:p>
      </dgm:t>
    </dgm:pt>
    <dgm:pt modelId="{D369220C-93D7-437F-88E5-873C62A1928E}" type="pres">
      <dgm:prSet presAssocID="{A15C48D7-A8A7-421A-909E-B5ED02A01CE3}" presName="root" presStyleCnt="0">
        <dgm:presLayoutVars>
          <dgm:dir/>
          <dgm:resizeHandles val="exact"/>
        </dgm:presLayoutVars>
      </dgm:prSet>
      <dgm:spPr/>
    </dgm:pt>
    <dgm:pt modelId="{DB955418-7F53-49BB-8A31-665611C103BB}" type="pres">
      <dgm:prSet presAssocID="{6B8A540B-CB2D-4592-AECB-59F448A37FF0}" presName="compNode" presStyleCnt="0"/>
      <dgm:spPr/>
    </dgm:pt>
    <dgm:pt modelId="{1FCA005F-7D48-4703-B80B-8766EF093FF0}" type="pres">
      <dgm:prSet presAssocID="{6B8A540B-CB2D-4592-AECB-59F448A37FF0}" presName="bgRect" presStyleLbl="bgShp" presStyleIdx="0" presStyleCnt="4"/>
      <dgm:spPr/>
    </dgm:pt>
    <dgm:pt modelId="{2FDE3515-D6BA-4139-9CDF-9F90A97E9130}" type="pres">
      <dgm:prSet presAssocID="{6B8A540B-CB2D-4592-AECB-59F448A37FF0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A0A6AA80-1E37-437F-8157-39C2AAD04F71}" type="pres">
      <dgm:prSet presAssocID="{6B8A540B-CB2D-4592-AECB-59F448A37FF0}" presName="spaceRect" presStyleCnt="0"/>
      <dgm:spPr/>
    </dgm:pt>
    <dgm:pt modelId="{581E75EA-5F3D-404A-AD2D-2DB3B27CF9C9}" type="pres">
      <dgm:prSet presAssocID="{6B8A540B-CB2D-4592-AECB-59F448A37FF0}" presName="parTx" presStyleLbl="revTx" presStyleIdx="0" presStyleCnt="4">
        <dgm:presLayoutVars>
          <dgm:chMax val="0"/>
          <dgm:chPref val="0"/>
        </dgm:presLayoutVars>
      </dgm:prSet>
      <dgm:spPr/>
    </dgm:pt>
    <dgm:pt modelId="{7E676C96-9C94-424D-9609-FB2417C1C7EC}" type="pres">
      <dgm:prSet presAssocID="{C3E9BFE1-593E-44DA-A2F2-12D15BC88C4D}" presName="sibTrans" presStyleCnt="0"/>
      <dgm:spPr/>
    </dgm:pt>
    <dgm:pt modelId="{1D880E6E-63B9-43F6-9577-98FCBB06B497}" type="pres">
      <dgm:prSet presAssocID="{DFA8103A-62ED-4B70-B448-B5577075199F}" presName="compNode" presStyleCnt="0"/>
      <dgm:spPr/>
    </dgm:pt>
    <dgm:pt modelId="{1BD0AF65-42FE-413D-8CBE-657BD952C800}" type="pres">
      <dgm:prSet presAssocID="{DFA8103A-62ED-4B70-B448-B5577075199F}" presName="bgRect" presStyleLbl="bgShp" presStyleIdx="1" presStyleCnt="4"/>
      <dgm:spPr/>
    </dgm:pt>
    <dgm:pt modelId="{BB8523EA-7F61-4BEA-8F45-1A284B2559A0}" type="pres">
      <dgm:prSet presAssocID="{DFA8103A-62ED-4B70-B448-B5577075199F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6D3C787F-B2D2-46AF-B77E-1FD69A8F6F75}" type="pres">
      <dgm:prSet presAssocID="{DFA8103A-62ED-4B70-B448-B5577075199F}" presName="spaceRect" presStyleCnt="0"/>
      <dgm:spPr/>
    </dgm:pt>
    <dgm:pt modelId="{E493AA9E-911E-4166-9CE2-0CDE1D9A2625}" type="pres">
      <dgm:prSet presAssocID="{DFA8103A-62ED-4B70-B448-B5577075199F}" presName="parTx" presStyleLbl="revTx" presStyleIdx="1" presStyleCnt="4">
        <dgm:presLayoutVars>
          <dgm:chMax val="0"/>
          <dgm:chPref val="0"/>
        </dgm:presLayoutVars>
      </dgm:prSet>
      <dgm:spPr/>
    </dgm:pt>
    <dgm:pt modelId="{3C960987-8173-4BE6-937C-7F7E8F7B5C9E}" type="pres">
      <dgm:prSet presAssocID="{0241A4FF-EA4E-482E-974D-E8B26AE55B55}" presName="sibTrans" presStyleCnt="0"/>
      <dgm:spPr/>
    </dgm:pt>
    <dgm:pt modelId="{E269B005-8D6F-415F-85F3-4DE1617F5594}" type="pres">
      <dgm:prSet presAssocID="{F33A3815-74A3-4B16-9090-29329AD15BD5}" presName="compNode" presStyleCnt="0"/>
      <dgm:spPr/>
    </dgm:pt>
    <dgm:pt modelId="{6723F2DB-A85D-4803-808B-DED9ADAE601C}" type="pres">
      <dgm:prSet presAssocID="{F33A3815-74A3-4B16-9090-29329AD15BD5}" presName="bgRect" presStyleLbl="bgShp" presStyleIdx="2" presStyleCnt="4"/>
      <dgm:spPr/>
    </dgm:pt>
    <dgm:pt modelId="{C32D064A-3DBC-4C76-9289-78564BFAF109}" type="pres">
      <dgm:prSet presAssocID="{F33A3815-74A3-4B16-9090-29329AD15BD5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4136962-955E-4A98-AF0B-3A90847F4108}" type="pres">
      <dgm:prSet presAssocID="{F33A3815-74A3-4B16-9090-29329AD15BD5}" presName="spaceRect" presStyleCnt="0"/>
      <dgm:spPr/>
    </dgm:pt>
    <dgm:pt modelId="{24256707-285A-4293-BCA0-8A87C23826A7}" type="pres">
      <dgm:prSet presAssocID="{F33A3815-74A3-4B16-9090-29329AD15BD5}" presName="parTx" presStyleLbl="revTx" presStyleIdx="2" presStyleCnt="4">
        <dgm:presLayoutVars>
          <dgm:chMax val="0"/>
          <dgm:chPref val="0"/>
        </dgm:presLayoutVars>
      </dgm:prSet>
      <dgm:spPr/>
    </dgm:pt>
    <dgm:pt modelId="{87E08CAF-EF3B-440B-889F-9B4FDBF5C36C}" type="pres">
      <dgm:prSet presAssocID="{0997533C-A043-4A21-ABFA-0CBE0253E144}" presName="sibTrans" presStyleCnt="0"/>
      <dgm:spPr/>
    </dgm:pt>
    <dgm:pt modelId="{9230795D-73DD-457B-BB37-3E66859ECA68}" type="pres">
      <dgm:prSet presAssocID="{946CAD8A-FCFD-458E-836D-A8043A2AE1A4}" presName="compNode" presStyleCnt="0"/>
      <dgm:spPr/>
    </dgm:pt>
    <dgm:pt modelId="{018884CD-C2C6-4B27-8A8D-FAC1BC8D99CC}" type="pres">
      <dgm:prSet presAssocID="{946CAD8A-FCFD-458E-836D-A8043A2AE1A4}" presName="bgRect" presStyleLbl="bgShp" presStyleIdx="3" presStyleCnt="4"/>
      <dgm:spPr/>
    </dgm:pt>
    <dgm:pt modelId="{92BE0739-1159-4B77-BDF8-C690BE033373}" type="pres">
      <dgm:prSet presAssocID="{946CAD8A-FCFD-458E-836D-A8043A2AE1A4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4CD5B617-AC47-4DB3-BDB6-8CAF9490AE6D}" type="pres">
      <dgm:prSet presAssocID="{946CAD8A-FCFD-458E-836D-A8043A2AE1A4}" presName="spaceRect" presStyleCnt="0"/>
      <dgm:spPr/>
    </dgm:pt>
    <dgm:pt modelId="{5DED3E75-4A25-4084-A8FA-CE715399DAC0}" type="pres">
      <dgm:prSet presAssocID="{946CAD8A-FCFD-458E-836D-A8043A2AE1A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F420609-227C-4A77-A3D2-2E0B822DCA0C}" srcId="{A15C48D7-A8A7-421A-909E-B5ED02A01CE3}" destId="{DFA8103A-62ED-4B70-B448-B5577075199F}" srcOrd="1" destOrd="0" parTransId="{47646854-16F1-4DE6-A24C-3B5EC49E9E8A}" sibTransId="{0241A4FF-EA4E-482E-974D-E8B26AE55B55}"/>
    <dgm:cxn modelId="{0975C320-ED44-4498-B690-83DB9F1409CD}" srcId="{A15C48D7-A8A7-421A-909E-B5ED02A01CE3}" destId="{946CAD8A-FCFD-458E-836D-A8043A2AE1A4}" srcOrd="3" destOrd="0" parTransId="{C9E6E11F-6513-4C35-906A-EEC6850E0A9B}" sibTransId="{CEF83AAF-1CA4-42D7-AF35-19FEEB95F950}"/>
    <dgm:cxn modelId="{3FE7356A-F61D-4602-B5B6-FCB923C9273C}" type="presOf" srcId="{A15C48D7-A8A7-421A-909E-B5ED02A01CE3}" destId="{D369220C-93D7-437F-88E5-873C62A1928E}" srcOrd="0" destOrd="0" presId="urn:microsoft.com/office/officeart/2018/2/layout/IconVerticalSolidList"/>
    <dgm:cxn modelId="{647D1976-0BB6-477E-B652-A9BEFCD05DA7}" type="presOf" srcId="{6B8A540B-CB2D-4592-AECB-59F448A37FF0}" destId="{581E75EA-5F3D-404A-AD2D-2DB3B27CF9C9}" srcOrd="0" destOrd="0" presId="urn:microsoft.com/office/officeart/2018/2/layout/IconVerticalSolidList"/>
    <dgm:cxn modelId="{8673DF56-615A-406B-BAD4-F43723C54370}" type="presOf" srcId="{946CAD8A-FCFD-458E-836D-A8043A2AE1A4}" destId="{5DED3E75-4A25-4084-A8FA-CE715399DAC0}" srcOrd="0" destOrd="0" presId="urn:microsoft.com/office/officeart/2018/2/layout/IconVerticalSolidList"/>
    <dgm:cxn modelId="{0916C883-95FF-4EB2-B30E-E895B12CA5DB}" type="presOf" srcId="{DFA8103A-62ED-4B70-B448-B5577075199F}" destId="{E493AA9E-911E-4166-9CE2-0CDE1D9A2625}" srcOrd="0" destOrd="0" presId="urn:microsoft.com/office/officeart/2018/2/layout/IconVerticalSolidList"/>
    <dgm:cxn modelId="{46383696-1448-4604-9C13-48CF62A339C4}" type="presOf" srcId="{F33A3815-74A3-4B16-9090-29329AD15BD5}" destId="{24256707-285A-4293-BCA0-8A87C23826A7}" srcOrd="0" destOrd="0" presId="urn:microsoft.com/office/officeart/2018/2/layout/IconVerticalSolidList"/>
    <dgm:cxn modelId="{5EA1789B-97D8-4BEB-AD3A-4099FAE02950}" srcId="{A15C48D7-A8A7-421A-909E-B5ED02A01CE3}" destId="{6B8A540B-CB2D-4592-AECB-59F448A37FF0}" srcOrd="0" destOrd="0" parTransId="{4C98E4CB-9059-4182-853D-B9AA224E181E}" sibTransId="{C3E9BFE1-593E-44DA-A2F2-12D15BC88C4D}"/>
    <dgm:cxn modelId="{AF3A2CAB-D19B-4E11-ADCC-C4E1AF3600A0}" srcId="{A15C48D7-A8A7-421A-909E-B5ED02A01CE3}" destId="{F33A3815-74A3-4B16-9090-29329AD15BD5}" srcOrd="2" destOrd="0" parTransId="{087697AB-FD9E-4962-9395-C0B1E1CB824E}" sibTransId="{0997533C-A043-4A21-ABFA-0CBE0253E144}"/>
    <dgm:cxn modelId="{B896C041-CB0F-4D1B-9809-983C5DF5A49A}" type="presParOf" srcId="{D369220C-93D7-437F-88E5-873C62A1928E}" destId="{DB955418-7F53-49BB-8A31-665611C103BB}" srcOrd="0" destOrd="0" presId="urn:microsoft.com/office/officeart/2018/2/layout/IconVerticalSolidList"/>
    <dgm:cxn modelId="{E7D78CB4-FB6D-43F4-9DA9-39435EA23E6B}" type="presParOf" srcId="{DB955418-7F53-49BB-8A31-665611C103BB}" destId="{1FCA005F-7D48-4703-B80B-8766EF093FF0}" srcOrd="0" destOrd="0" presId="urn:microsoft.com/office/officeart/2018/2/layout/IconVerticalSolidList"/>
    <dgm:cxn modelId="{D91C63F3-69EE-4F7C-8D3D-8624B92F368A}" type="presParOf" srcId="{DB955418-7F53-49BB-8A31-665611C103BB}" destId="{2FDE3515-D6BA-4139-9CDF-9F90A97E9130}" srcOrd="1" destOrd="0" presId="urn:microsoft.com/office/officeart/2018/2/layout/IconVerticalSolidList"/>
    <dgm:cxn modelId="{D06F6423-2CCF-4036-8883-3F584292E73D}" type="presParOf" srcId="{DB955418-7F53-49BB-8A31-665611C103BB}" destId="{A0A6AA80-1E37-437F-8157-39C2AAD04F71}" srcOrd="2" destOrd="0" presId="urn:microsoft.com/office/officeart/2018/2/layout/IconVerticalSolidList"/>
    <dgm:cxn modelId="{1DC20893-1B3F-414D-BFE4-BE6CD235BA33}" type="presParOf" srcId="{DB955418-7F53-49BB-8A31-665611C103BB}" destId="{581E75EA-5F3D-404A-AD2D-2DB3B27CF9C9}" srcOrd="3" destOrd="0" presId="urn:microsoft.com/office/officeart/2018/2/layout/IconVerticalSolidList"/>
    <dgm:cxn modelId="{7523D482-F406-44BC-823F-CFAD6D985A16}" type="presParOf" srcId="{D369220C-93D7-437F-88E5-873C62A1928E}" destId="{7E676C96-9C94-424D-9609-FB2417C1C7EC}" srcOrd="1" destOrd="0" presId="urn:microsoft.com/office/officeart/2018/2/layout/IconVerticalSolidList"/>
    <dgm:cxn modelId="{D9018EB4-A6EF-4D27-BE56-5E377D280647}" type="presParOf" srcId="{D369220C-93D7-437F-88E5-873C62A1928E}" destId="{1D880E6E-63B9-43F6-9577-98FCBB06B497}" srcOrd="2" destOrd="0" presId="urn:microsoft.com/office/officeart/2018/2/layout/IconVerticalSolidList"/>
    <dgm:cxn modelId="{32577ABC-DC7A-4640-B598-258A8E2DF91E}" type="presParOf" srcId="{1D880E6E-63B9-43F6-9577-98FCBB06B497}" destId="{1BD0AF65-42FE-413D-8CBE-657BD952C800}" srcOrd="0" destOrd="0" presId="urn:microsoft.com/office/officeart/2018/2/layout/IconVerticalSolidList"/>
    <dgm:cxn modelId="{2359C166-841E-4333-AC69-41685BCF6812}" type="presParOf" srcId="{1D880E6E-63B9-43F6-9577-98FCBB06B497}" destId="{BB8523EA-7F61-4BEA-8F45-1A284B2559A0}" srcOrd="1" destOrd="0" presId="urn:microsoft.com/office/officeart/2018/2/layout/IconVerticalSolidList"/>
    <dgm:cxn modelId="{1A8A5BCF-BB8F-4FA6-8AB1-D35BE4747164}" type="presParOf" srcId="{1D880E6E-63B9-43F6-9577-98FCBB06B497}" destId="{6D3C787F-B2D2-46AF-B77E-1FD69A8F6F75}" srcOrd="2" destOrd="0" presId="urn:microsoft.com/office/officeart/2018/2/layout/IconVerticalSolidList"/>
    <dgm:cxn modelId="{2A471AE2-8380-4126-8A46-2B421E588E5F}" type="presParOf" srcId="{1D880E6E-63B9-43F6-9577-98FCBB06B497}" destId="{E493AA9E-911E-4166-9CE2-0CDE1D9A2625}" srcOrd="3" destOrd="0" presId="urn:microsoft.com/office/officeart/2018/2/layout/IconVerticalSolidList"/>
    <dgm:cxn modelId="{D2A06B86-D3D0-4848-9071-33A7F815DD2A}" type="presParOf" srcId="{D369220C-93D7-437F-88E5-873C62A1928E}" destId="{3C960987-8173-4BE6-937C-7F7E8F7B5C9E}" srcOrd="3" destOrd="0" presId="urn:microsoft.com/office/officeart/2018/2/layout/IconVerticalSolidList"/>
    <dgm:cxn modelId="{9784070A-F83C-422B-A21F-BDAA385BD086}" type="presParOf" srcId="{D369220C-93D7-437F-88E5-873C62A1928E}" destId="{E269B005-8D6F-415F-85F3-4DE1617F5594}" srcOrd="4" destOrd="0" presId="urn:microsoft.com/office/officeart/2018/2/layout/IconVerticalSolidList"/>
    <dgm:cxn modelId="{C920D473-D81E-4CDC-8F20-C9FE1C458937}" type="presParOf" srcId="{E269B005-8D6F-415F-85F3-4DE1617F5594}" destId="{6723F2DB-A85D-4803-808B-DED9ADAE601C}" srcOrd="0" destOrd="0" presId="urn:microsoft.com/office/officeart/2018/2/layout/IconVerticalSolidList"/>
    <dgm:cxn modelId="{8A7820B0-2768-456A-9C8A-7876FDCE40A6}" type="presParOf" srcId="{E269B005-8D6F-415F-85F3-4DE1617F5594}" destId="{C32D064A-3DBC-4C76-9289-78564BFAF109}" srcOrd="1" destOrd="0" presId="urn:microsoft.com/office/officeart/2018/2/layout/IconVerticalSolidList"/>
    <dgm:cxn modelId="{B98B056C-587F-4E07-A1C1-DCCB86A9269E}" type="presParOf" srcId="{E269B005-8D6F-415F-85F3-4DE1617F5594}" destId="{B4136962-955E-4A98-AF0B-3A90847F4108}" srcOrd="2" destOrd="0" presId="urn:microsoft.com/office/officeart/2018/2/layout/IconVerticalSolidList"/>
    <dgm:cxn modelId="{DB1F484E-6C26-4C24-88B4-70F5F81AEE4E}" type="presParOf" srcId="{E269B005-8D6F-415F-85F3-4DE1617F5594}" destId="{24256707-285A-4293-BCA0-8A87C23826A7}" srcOrd="3" destOrd="0" presId="urn:microsoft.com/office/officeart/2018/2/layout/IconVerticalSolidList"/>
    <dgm:cxn modelId="{9E4E059B-813E-4497-96C7-98F9961D887F}" type="presParOf" srcId="{D369220C-93D7-437F-88E5-873C62A1928E}" destId="{87E08CAF-EF3B-440B-889F-9B4FDBF5C36C}" srcOrd="5" destOrd="0" presId="urn:microsoft.com/office/officeart/2018/2/layout/IconVerticalSolidList"/>
    <dgm:cxn modelId="{5CA00B5D-777A-4541-8087-C42DFE4CD07A}" type="presParOf" srcId="{D369220C-93D7-437F-88E5-873C62A1928E}" destId="{9230795D-73DD-457B-BB37-3E66859ECA68}" srcOrd="6" destOrd="0" presId="urn:microsoft.com/office/officeart/2018/2/layout/IconVerticalSolidList"/>
    <dgm:cxn modelId="{E8179CC8-450F-4319-A277-CC409F9D3288}" type="presParOf" srcId="{9230795D-73DD-457B-BB37-3E66859ECA68}" destId="{018884CD-C2C6-4B27-8A8D-FAC1BC8D99CC}" srcOrd="0" destOrd="0" presId="urn:microsoft.com/office/officeart/2018/2/layout/IconVerticalSolidList"/>
    <dgm:cxn modelId="{E6ED76C6-5C96-487F-92D1-AC4520149437}" type="presParOf" srcId="{9230795D-73DD-457B-BB37-3E66859ECA68}" destId="{92BE0739-1159-4B77-BDF8-C690BE033373}" srcOrd="1" destOrd="0" presId="urn:microsoft.com/office/officeart/2018/2/layout/IconVerticalSolidList"/>
    <dgm:cxn modelId="{E99669DE-D5D7-44B9-99C7-EE79C1D4A4CD}" type="presParOf" srcId="{9230795D-73DD-457B-BB37-3E66859ECA68}" destId="{4CD5B617-AC47-4DB3-BDB6-8CAF9490AE6D}" srcOrd="2" destOrd="0" presId="urn:microsoft.com/office/officeart/2018/2/layout/IconVerticalSolidList"/>
    <dgm:cxn modelId="{640F09D8-8D3C-4CA6-98D5-5C594513D12A}" type="presParOf" srcId="{9230795D-73DD-457B-BB37-3E66859ECA68}" destId="{5DED3E75-4A25-4084-A8FA-CE715399DA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C48D7-A8A7-421A-909E-B5ED02A01CE3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B8A540B-CB2D-4592-AECB-59F448A37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More vaccinations, less illness.</a:t>
          </a:r>
          <a:endParaRPr lang="en-US" dirty="0"/>
        </a:p>
      </dgm:t>
    </dgm:pt>
    <dgm:pt modelId="{4C98E4CB-9059-4182-853D-B9AA224E181E}" type="parTrans" cxnId="{5EA1789B-97D8-4BEB-AD3A-4099FAE02950}">
      <dgm:prSet/>
      <dgm:spPr/>
      <dgm:t>
        <a:bodyPr/>
        <a:lstStyle/>
        <a:p>
          <a:endParaRPr lang="en-US"/>
        </a:p>
      </dgm:t>
    </dgm:pt>
    <dgm:pt modelId="{C3E9BFE1-593E-44DA-A2F2-12D15BC88C4D}" type="sibTrans" cxnId="{5EA1789B-97D8-4BEB-AD3A-4099FAE02950}">
      <dgm:prSet/>
      <dgm:spPr/>
      <dgm:t>
        <a:bodyPr/>
        <a:lstStyle/>
        <a:p>
          <a:endParaRPr lang="en-US"/>
        </a:p>
      </dgm:t>
    </dgm:pt>
    <dgm:pt modelId="{DFA8103A-62ED-4B70-B448-B557707519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More expenditure, less money.</a:t>
          </a:r>
          <a:endParaRPr lang="en-US" dirty="0"/>
        </a:p>
      </dgm:t>
    </dgm:pt>
    <dgm:pt modelId="{47646854-16F1-4DE6-A24C-3B5EC49E9E8A}" type="parTrans" cxnId="{EF420609-227C-4A77-A3D2-2E0B822DCA0C}">
      <dgm:prSet/>
      <dgm:spPr/>
      <dgm:t>
        <a:bodyPr/>
        <a:lstStyle/>
        <a:p>
          <a:endParaRPr lang="en-US"/>
        </a:p>
      </dgm:t>
    </dgm:pt>
    <dgm:pt modelId="{0241A4FF-EA4E-482E-974D-E8B26AE55B55}" type="sibTrans" cxnId="{EF420609-227C-4A77-A3D2-2E0B822DCA0C}">
      <dgm:prSet/>
      <dgm:spPr/>
      <dgm:t>
        <a:bodyPr/>
        <a:lstStyle/>
        <a:p>
          <a:endParaRPr lang="en-US"/>
        </a:p>
      </dgm:t>
    </dgm:pt>
    <dgm:pt modelId="{F33A3815-74A3-4B16-9090-29329AD15B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More time for fun, less grades.</a:t>
          </a:r>
          <a:endParaRPr lang="en-US" dirty="0"/>
        </a:p>
      </dgm:t>
    </dgm:pt>
    <dgm:pt modelId="{087697AB-FD9E-4962-9395-C0B1E1CB824E}" type="parTrans" cxnId="{AF3A2CAB-D19B-4E11-ADCC-C4E1AF3600A0}">
      <dgm:prSet/>
      <dgm:spPr/>
      <dgm:t>
        <a:bodyPr/>
        <a:lstStyle/>
        <a:p>
          <a:endParaRPr lang="en-US"/>
        </a:p>
      </dgm:t>
    </dgm:pt>
    <dgm:pt modelId="{0997533C-A043-4A21-ABFA-0CBE0253E144}" type="sibTrans" cxnId="{AF3A2CAB-D19B-4E11-ADCC-C4E1AF3600A0}">
      <dgm:prSet/>
      <dgm:spPr/>
      <dgm:t>
        <a:bodyPr/>
        <a:lstStyle/>
        <a:p>
          <a:endParaRPr lang="en-US"/>
        </a:p>
      </dgm:t>
    </dgm:pt>
    <dgm:pt modelId="{946CAD8A-FCFD-458E-836D-A8043A2AE1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More time at work, less time at home.</a:t>
          </a:r>
          <a:endParaRPr lang="en-US" dirty="0"/>
        </a:p>
      </dgm:t>
    </dgm:pt>
    <dgm:pt modelId="{C9E6E11F-6513-4C35-906A-EEC6850E0A9B}" type="parTrans" cxnId="{0975C320-ED44-4498-B690-83DB9F1409CD}">
      <dgm:prSet/>
      <dgm:spPr/>
      <dgm:t>
        <a:bodyPr/>
        <a:lstStyle/>
        <a:p>
          <a:endParaRPr lang="en-US"/>
        </a:p>
      </dgm:t>
    </dgm:pt>
    <dgm:pt modelId="{CEF83AAF-1CA4-42D7-AF35-19FEEB95F950}" type="sibTrans" cxnId="{0975C320-ED44-4498-B690-83DB9F1409CD}">
      <dgm:prSet/>
      <dgm:spPr/>
      <dgm:t>
        <a:bodyPr/>
        <a:lstStyle/>
        <a:p>
          <a:endParaRPr lang="en-US"/>
        </a:p>
      </dgm:t>
    </dgm:pt>
    <dgm:pt modelId="{D369220C-93D7-437F-88E5-873C62A1928E}" type="pres">
      <dgm:prSet presAssocID="{A15C48D7-A8A7-421A-909E-B5ED02A01CE3}" presName="root" presStyleCnt="0">
        <dgm:presLayoutVars>
          <dgm:dir/>
          <dgm:resizeHandles val="exact"/>
        </dgm:presLayoutVars>
      </dgm:prSet>
      <dgm:spPr/>
    </dgm:pt>
    <dgm:pt modelId="{DB955418-7F53-49BB-8A31-665611C103BB}" type="pres">
      <dgm:prSet presAssocID="{6B8A540B-CB2D-4592-AECB-59F448A37FF0}" presName="compNode" presStyleCnt="0"/>
      <dgm:spPr/>
    </dgm:pt>
    <dgm:pt modelId="{1FCA005F-7D48-4703-B80B-8766EF093FF0}" type="pres">
      <dgm:prSet presAssocID="{6B8A540B-CB2D-4592-AECB-59F448A37FF0}" presName="bgRect" presStyleLbl="bgShp" presStyleIdx="0" presStyleCnt="4"/>
      <dgm:spPr/>
    </dgm:pt>
    <dgm:pt modelId="{2FDE3515-D6BA-4139-9CDF-9F90A97E9130}" type="pres">
      <dgm:prSet presAssocID="{6B8A540B-CB2D-4592-AECB-59F448A37FF0}" presName="iconRect" presStyleLbl="node1" presStyleIdx="0" presStyleCnt="4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0A6AA80-1E37-437F-8157-39C2AAD04F71}" type="pres">
      <dgm:prSet presAssocID="{6B8A540B-CB2D-4592-AECB-59F448A37FF0}" presName="spaceRect" presStyleCnt="0"/>
      <dgm:spPr/>
    </dgm:pt>
    <dgm:pt modelId="{581E75EA-5F3D-404A-AD2D-2DB3B27CF9C9}" type="pres">
      <dgm:prSet presAssocID="{6B8A540B-CB2D-4592-AECB-59F448A37FF0}" presName="parTx" presStyleLbl="revTx" presStyleIdx="0" presStyleCnt="4">
        <dgm:presLayoutVars>
          <dgm:chMax val="0"/>
          <dgm:chPref val="0"/>
        </dgm:presLayoutVars>
      </dgm:prSet>
      <dgm:spPr/>
    </dgm:pt>
    <dgm:pt modelId="{7E676C96-9C94-424D-9609-FB2417C1C7EC}" type="pres">
      <dgm:prSet presAssocID="{C3E9BFE1-593E-44DA-A2F2-12D15BC88C4D}" presName="sibTrans" presStyleCnt="0"/>
      <dgm:spPr/>
    </dgm:pt>
    <dgm:pt modelId="{1D880E6E-63B9-43F6-9577-98FCBB06B497}" type="pres">
      <dgm:prSet presAssocID="{DFA8103A-62ED-4B70-B448-B5577075199F}" presName="compNode" presStyleCnt="0"/>
      <dgm:spPr/>
    </dgm:pt>
    <dgm:pt modelId="{1BD0AF65-42FE-413D-8CBE-657BD952C800}" type="pres">
      <dgm:prSet presAssocID="{DFA8103A-62ED-4B70-B448-B5577075199F}" presName="bgRect" presStyleLbl="bgShp" presStyleIdx="1" presStyleCnt="4"/>
      <dgm:spPr/>
    </dgm:pt>
    <dgm:pt modelId="{BB8523EA-7F61-4BEA-8F45-1A284B2559A0}" type="pres">
      <dgm:prSet presAssocID="{DFA8103A-62ED-4B70-B448-B5577075199F}" presName="iconRect" presStyleLbl="node1" presStyleIdx="1" presStyleCnt="4"/>
      <dgm:spPr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6D3C787F-B2D2-46AF-B77E-1FD69A8F6F75}" type="pres">
      <dgm:prSet presAssocID="{DFA8103A-62ED-4B70-B448-B5577075199F}" presName="spaceRect" presStyleCnt="0"/>
      <dgm:spPr/>
    </dgm:pt>
    <dgm:pt modelId="{E493AA9E-911E-4166-9CE2-0CDE1D9A2625}" type="pres">
      <dgm:prSet presAssocID="{DFA8103A-62ED-4B70-B448-B5577075199F}" presName="parTx" presStyleLbl="revTx" presStyleIdx="1" presStyleCnt="4">
        <dgm:presLayoutVars>
          <dgm:chMax val="0"/>
          <dgm:chPref val="0"/>
        </dgm:presLayoutVars>
      </dgm:prSet>
      <dgm:spPr/>
    </dgm:pt>
    <dgm:pt modelId="{3C960987-8173-4BE6-937C-7F7E8F7B5C9E}" type="pres">
      <dgm:prSet presAssocID="{0241A4FF-EA4E-482E-974D-E8B26AE55B55}" presName="sibTrans" presStyleCnt="0"/>
      <dgm:spPr/>
    </dgm:pt>
    <dgm:pt modelId="{E269B005-8D6F-415F-85F3-4DE1617F5594}" type="pres">
      <dgm:prSet presAssocID="{F33A3815-74A3-4B16-9090-29329AD15BD5}" presName="compNode" presStyleCnt="0"/>
      <dgm:spPr/>
    </dgm:pt>
    <dgm:pt modelId="{6723F2DB-A85D-4803-808B-DED9ADAE601C}" type="pres">
      <dgm:prSet presAssocID="{F33A3815-74A3-4B16-9090-29329AD15BD5}" presName="bgRect" presStyleLbl="bgShp" presStyleIdx="2" presStyleCnt="4"/>
      <dgm:spPr/>
    </dgm:pt>
    <dgm:pt modelId="{C32D064A-3DBC-4C76-9289-78564BFAF109}" type="pres">
      <dgm:prSet presAssocID="{F33A3815-74A3-4B16-9090-29329AD15BD5}" presName="iconRect" presStyleLbl="node1" presStyleIdx="2" presStyleCnt="4"/>
      <dgm:spPr>
        <a:blipFill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B4136962-955E-4A98-AF0B-3A90847F4108}" type="pres">
      <dgm:prSet presAssocID="{F33A3815-74A3-4B16-9090-29329AD15BD5}" presName="spaceRect" presStyleCnt="0"/>
      <dgm:spPr/>
    </dgm:pt>
    <dgm:pt modelId="{24256707-285A-4293-BCA0-8A87C23826A7}" type="pres">
      <dgm:prSet presAssocID="{F33A3815-74A3-4B16-9090-29329AD15BD5}" presName="parTx" presStyleLbl="revTx" presStyleIdx="2" presStyleCnt="4">
        <dgm:presLayoutVars>
          <dgm:chMax val="0"/>
          <dgm:chPref val="0"/>
        </dgm:presLayoutVars>
      </dgm:prSet>
      <dgm:spPr/>
    </dgm:pt>
    <dgm:pt modelId="{87E08CAF-EF3B-440B-889F-9B4FDBF5C36C}" type="pres">
      <dgm:prSet presAssocID="{0997533C-A043-4A21-ABFA-0CBE0253E144}" presName="sibTrans" presStyleCnt="0"/>
      <dgm:spPr/>
    </dgm:pt>
    <dgm:pt modelId="{9230795D-73DD-457B-BB37-3E66859ECA68}" type="pres">
      <dgm:prSet presAssocID="{946CAD8A-FCFD-458E-836D-A8043A2AE1A4}" presName="compNode" presStyleCnt="0"/>
      <dgm:spPr/>
    </dgm:pt>
    <dgm:pt modelId="{018884CD-C2C6-4B27-8A8D-FAC1BC8D99CC}" type="pres">
      <dgm:prSet presAssocID="{946CAD8A-FCFD-458E-836D-A8043A2AE1A4}" presName="bgRect" presStyleLbl="bgShp" presStyleIdx="3" presStyleCnt="4"/>
      <dgm:spPr/>
    </dgm:pt>
    <dgm:pt modelId="{92BE0739-1159-4B77-BDF8-C690BE033373}" type="pres">
      <dgm:prSet presAssocID="{946CAD8A-FCFD-458E-836D-A8043A2AE1A4}" presName="iconRect" presStyleLbl="node1" presStyleIdx="3" presStyleCnt="4"/>
      <dgm:spPr>
        <a:blipFill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4CD5B617-AC47-4DB3-BDB6-8CAF9490AE6D}" type="pres">
      <dgm:prSet presAssocID="{946CAD8A-FCFD-458E-836D-A8043A2AE1A4}" presName="spaceRect" presStyleCnt="0"/>
      <dgm:spPr/>
    </dgm:pt>
    <dgm:pt modelId="{5DED3E75-4A25-4084-A8FA-CE715399DAC0}" type="pres">
      <dgm:prSet presAssocID="{946CAD8A-FCFD-458E-836D-A8043A2AE1A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F420609-227C-4A77-A3D2-2E0B822DCA0C}" srcId="{A15C48D7-A8A7-421A-909E-B5ED02A01CE3}" destId="{DFA8103A-62ED-4B70-B448-B5577075199F}" srcOrd="1" destOrd="0" parTransId="{47646854-16F1-4DE6-A24C-3B5EC49E9E8A}" sibTransId="{0241A4FF-EA4E-482E-974D-E8B26AE55B55}"/>
    <dgm:cxn modelId="{0975C320-ED44-4498-B690-83DB9F1409CD}" srcId="{A15C48D7-A8A7-421A-909E-B5ED02A01CE3}" destId="{946CAD8A-FCFD-458E-836D-A8043A2AE1A4}" srcOrd="3" destOrd="0" parTransId="{C9E6E11F-6513-4C35-906A-EEC6850E0A9B}" sibTransId="{CEF83AAF-1CA4-42D7-AF35-19FEEB95F950}"/>
    <dgm:cxn modelId="{3FE7356A-F61D-4602-B5B6-FCB923C9273C}" type="presOf" srcId="{A15C48D7-A8A7-421A-909E-B5ED02A01CE3}" destId="{D369220C-93D7-437F-88E5-873C62A1928E}" srcOrd="0" destOrd="0" presId="urn:microsoft.com/office/officeart/2018/2/layout/IconVerticalSolidList"/>
    <dgm:cxn modelId="{647D1976-0BB6-477E-B652-A9BEFCD05DA7}" type="presOf" srcId="{6B8A540B-CB2D-4592-AECB-59F448A37FF0}" destId="{581E75EA-5F3D-404A-AD2D-2DB3B27CF9C9}" srcOrd="0" destOrd="0" presId="urn:microsoft.com/office/officeart/2018/2/layout/IconVerticalSolidList"/>
    <dgm:cxn modelId="{8673DF56-615A-406B-BAD4-F43723C54370}" type="presOf" srcId="{946CAD8A-FCFD-458E-836D-A8043A2AE1A4}" destId="{5DED3E75-4A25-4084-A8FA-CE715399DAC0}" srcOrd="0" destOrd="0" presId="urn:microsoft.com/office/officeart/2018/2/layout/IconVerticalSolidList"/>
    <dgm:cxn modelId="{0916C883-95FF-4EB2-B30E-E895B12CA5DB}" type="presOf" srcId="{DFA8103A-62ED-4B70-B448-B5577075199F}" destId="{E493AA9E-911E-4166-9CE2-0CDE1D9A2625}" srcOrd="0" destOrd="0" presId="urn:microsoft.com/office/officeart/2018/2/layout/IconVerticalSolidList"/>
    <dgm:cxn modelId="{46383696-1448-4604-9C13-48CF62A339C4}" type="presOf" srcId="{F33A3815-74A3-4B16-9090-29329AD15BD5}" destId="{24256707-285A-4293-BCA0-8A87C23826A7}" srcOrd="0" destOrd="0" presId="urn:microsoft.com/office/officeart/2018/2/layout/IconVerticalSolidList"/>
    <dgm:cxn modelId="{5EA1789B-97D8-4BEB-AD3A-4099FAE02950}" srcId="{A15C48D7-A8A7-421A-909E-B5ED02A01CE3}" destId="{6B8A540B-CB2D-4592-AECB-59F448A37FF0}" srcOrd="0" destOrd="0" parTransId="{4C98E4CB-9059-4182-853D-B9AA224E181E}" sibTransId="{C3E9BFE1-593E-44DA-A2F2-12D15BC88C4D}"/>
    <dgm:cxn modelId="{AF3A2CAB-D19B-4E11-ADCC-C4E1AF3600A0}" srcId="{A15C48D7-A8A7-421A-909E-B5ED02A01CE3}" destId="{F33A3815-74A3-4B16-9090-29329AD15BD5}" srcOrd="2" destOrd="0" parTransId="{087697AB-FD9E-4962-9395-C0B1E1CB824E}" sibTransId="{0997533C-A043-4A21-ABFA-0CBE0253E144}"/>
    <dgm:cxn modelId="{B896C041-CB0F-4D1B-9809-983C5DF5A49A}" type="presParOf" srcId="{D369220C-93D7-437F-88E5-873C62A1928E}" destId="{DB955418-7F53-49BB-8A31-665611C103BB}" srcOrd="0" destOrd="0" presId="urn:microsoft.com/office/officeart/2018/2/layout/IconVerticalSolidList"/>
    <dgm:cxn modelId="{E7D78CB4-FB6D-43F4-9DA9-39435EA23E6B}" type="presParOf" srcId="{DB955418-7F53-49BB-8A31-665611C103BB}" destId="{1FCA005F-7D48-4703-B80B-8766EF093FF0}" srcOrd="0" destOrd="0" presId="urn:microsoft.com/office/officeart/2018/2/layout/IconVerticalSolidList"/>
    <dgm:cxn modelId="{D91C63F3-69EE-4F7C-8D3D-8624B92F368A}" type="presParOf" srcId="{DB955418-7F53-49BB-8A31-665611C103BB}" destId="{2FDE3515-D6BA-4139-9CDF-9F90A97E9130}" srcOrd="1" destOrd="0" presId="urn:microsoft.com/office/officeart/2018/2/layout/IconVerticalSolidList"/>
    <dgm:cxn modelId="{D06F6423-2CCF-4036-8883-3F584292E73D}" type="presParOf" srcId="{DB955418-7F53-49BB-8A31-665611C103BB}" destId="{A0A6AA80-1E37-437F-8157-39C2AAD04F71}" srcOrd="2" destOrd="0" presId="urn:microsoft.com/office/officeart/2018/2/layout/IconVerticalSolidList"/>
    <dgm:cxn modelId="{1DC20893-1B3F-414D-BFE4-BE6CD235BA33}" type="presParOf" srcId="{DB955418-7F53-49BB-8A31-665611C103BB}" destId="{581E75EA-5F3D-404A-AD2D-2DB3B27CF9C9}" srcOrd="3" destOrd="0" presId="urn:microsoft.com/office/officeart/2018/2/layout/IconVerticalSolidList"/>
    <dgm:cxn modelId="{7523D482-F406-44BC-823F-CFAD6D985A16}" type="presParOf" srcId="{D369220C-93D7-437F-88E5-873C62A1928E}" destId="{7E676C96-9C94-424D-9609-FB2417C1C7EC}" srcOrd="1" destOrd="0" presId="urn:microsoft.com/office/officeart/2018/2/layout/IconVerticalSolidList"/>
    <dgm:cxn modelId="{D9018EB4-A6EF-4D27-BE56-5E377D280647}" type="presParOf" srcId="{D369220C-93D7-437F-88E5-873C62A1928E}" destId="{1D880E6E-63B9-43F6-9577-98FCBB06B497}" srcOrd="2" destOrd="0" presId="urn:microsoft.com/office/officeart/2018/2/layout/IconVerticalSolidList"/>
    <dgm:cxn modelId="{32577ABC-DC7A-4640-B598-258A8E2DF91E}" type="presParOf" srcId="{1D880E6E-63B9-43F6-9577-98FCBB06B497}" destId="{1BD0AF65-42FE-413D-8CBE-657BD952C800}" srcOrd="0" destOrd="0" presId="urn:microsoft.com/office/officeart/2018/2/layout/IconVerticalSolidList"/>
    <dgm:cxn modelId="{2359C166-841E-4333-AC69-41685BCF6812}" type="presParOf" srcId="{1D880E6E-63B9-43F6-9577-98FCBB06B497}" destId="{BB8523EA-7F61-4BEA-8F45-1A284B2559A0}" srcOrd="1" destOrd="0" presId="urn:microsoft.com/office/officeart/2018/2/layout/IconVerticalSolidList"/>
    <dgm:cxn modelId="{1A8A5BCF-BB8F-4FA6-8AB1-D35BE4747164}" type="presParOf" srcId="{1D880E6E-63B9-43F6-9577-98FCBB06B497}" destId="{6D3C787F-B2D2-46AF-B77E-1FD69A8F6F75}" srcOrd="2" destOrd="0" presId="urn:microsoft.com/office/officeart/2018/2/layout/IconVerticalSolidList"/>
    <dgm:cxn modelId="{2A471AE2-8380-4126-8A46-2B421E588E5F}" type="presParOf" srcId="{1D880E6E-63B9-43F6-9577-98FCBB06B497}" destId="{E493AA9E-911E-4166-9CE2-0CDE1D9A2625}" srcOrd="3" destOrd="0" presId="urn:microsoft.com/office/officeart/2018/2/layout/IconVerticalSolidList"/>
    <dgm:cxn modelId="{D2A06B86-D3D0-4848-9071-33A7F815DD2A}" type="presParOf" srcId="{D369220C-93D7-437F-88E5-873C62A1928E}" destId="{3C960987-8173-4BE6-937C-7F7E8F7B5C9E}" srcOrd="3" destOrd="0" presId="urn:microsoft.com/office/officeart/2018/2/layout/IconVerticalSolidList"/>
    <dgm:cxn modelId="{9784070A-F83C-422B-A21F-BDAA385BD086}" type="presParOf" srcId="{D369220C-93D7-437F-88E5-873C62A1928E}" destId="{E269B005-8D6F-415F-85F3-4DE1617F5594}" srcOrd="4" destOrd="0" presId="urn:microsoft.com/office/officeart/2018/2/layout/IconVerticalSolidList"/>
    <dgm:cxn modelId="{C920D473-D81E-4CDC-8F20-C9FE1C458937}" type="presParOf" srcId="{E269B005-8D6F-415F-85F3-4DE1617F5594}" destId="{6723F2DB-A85D-4803-808B-DED9ADAE601C}" srcOrd="0" destOrd="0" presId="urn:microsoft.com/office/officeart/2018/2/layout/IconVerticalSolidList"/>
    <dgm:cxn modelId="{8A7820B0-2768-456A-9C8A-7876FDCE40A6}" type="presParOf" srcId="{E269B005-8D6F-415F-85F3-4DE1617F5594}" destId="{C32D064A-3DBC-4C76-9289-78564BFAF109}" srcOrd="1" destOrd="0" presId="urn:microsoft.com/office/officeart/2018/2/layout/IconVerticalSolidList"/>
    <dgm:cxn modelId="{B98B056C-587F-4E07-A1C1-DCCB86A9269E}" type="presParOf" srcId="{E269B005-8D6F-415F-85F3-4DE1617F5594}" destId="{B4136962-955E-4A98-AF0B-3A90847F4108}" srcOrd="2" destOrd="0" presId="urn:microsoft.com/office/officeart/2018/2/layout/IconVerticalSolidList"/>
    <dgm:cxn modelId="{DB1F484E-6C26-4C24-88B4-70F5F81AEE4E}" type="presParOf" srcId="{E269B005-8D6F-415F-85F3-4DE1617F5594}" destId="{24256707-285A-4293-BCA0-8A87C23826A7}" srcOrd="3" destOrd="0" presId="urn:microsoft.com/office/officeart/2018/2/layout/IconVerticalSolidList"/>
    <dgm:cxn modelId="{9E4E059B-813E-4497-96C7-98F9961D887F}" type="presParOf" srcId="{D369220C-93D7-437F-88E5-873C62A1928E}" destId="{87E08CAF-EF3B-440B-889F-9B4FDBF5C36C}" srcOrd="5" destOrd="0" presId="urn:microsoft.com/office/officeart/2018/2/layout/IconVerticalSolidList"/>
    <dgm:cxn modelId="{5CA00B5D-777A-4541-8087-C42DFE4CD07A}" type="presParOf" srcId="{D369220C-93D7-437F-88E5-873C62A1928E}" destId="{9230795D-73DD-457B-BB37-3E66859ECA68}" srcOrd="6" destOrd="0" presId="urn:microsoft.com/office/officeart/2018/2/layout/IconVerticalSolidList"/>
    <dgm:cxn modelId="{E8179CC8-450F-4319-A277-CC409F9D3288}" type="presParOf" srcId="{9230795D-73DD-457B-BB37-3E66859ECA68}" destId="{018884CD-C2C6-4B27-8A8D-FAC1BC8D99CC}" srcOrd="0" destOrd="0" presId="urn:microsoft.com/office/officeart/2018/2/layout/IconVerticalSolidList"/>
    <dgm:cxn modelId="{E6ED76C6-5C96-487F-92D1-AC4520149437}" type="presParOf" srcId="{9230795D-73DD-457B-BB37-3E66859ECA68}" destId="{92BE0739-1159-4B77-BDF8-C690BE033373}" srcOrd="1" destOrd="0" presId="urn:microsoft.com/office/officeart/2018/2/layout/IconVerticalSolidList"/>
    <dgm:cxn modelId="{E99669DE-D5D7-44B9-99C7-EE79C1D4A4CD}" type="presParOf" srcId="{9230795D-73DD-457B-BB37-3E66859ECA68}" destId="{4CD5B617-AC47-4DB3-BDB6-8CAF9490AE6D}" srcOrd="2" destOrd="0" presId="urn:microsoft.com/office/officeart/2018/2/layout/IconVerticalSolidList"/>
    <dgm:cxn modelId="{640F09D8-8D3C-4CA6-98D5-5C594513D12A}" type="presParOf" srcId="{9230795D-73DD-457B-BB37-3E66859ECA68}" destId="{5DED3E75-4A25-4084-A8FA-CE715399DA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A005F-7D48-4703-B80B-8766EF093FF0}">
      <dsp:nvSpPr>
        <dsp:cNvPr id="0" name=""/>
        <dsp:cNvSpPr/>
      </dsp:nvSpPr>
      <dsp:spPr>
        <a:xfrm>
          <a:off x="0" y="1654"/>
          <a:ext cx="9628632" cy="83850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E3515-D6BA-4139-9CDF-9F90A97E9130}">
      <dsp:nvSpPr>
        <dsp:cNvPr id="0" name=""/>
        <dsp:cNvSpPr/>
      </dsp:nvSpPr>
      <dsp:spPr>
        <a:xfrm>
          <a:off x="253648" y="190318"/>
          <a:ext cx="461178" cy="46117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1E75EA-5F3D-404A-AD2D-2DB3B27CF9C9}">
      <dsp:nvSpPr>
        <dsp:cNvPr id="0" name=""/>
        <dsp:cNvSpPr/>
      </dsp:nvSpPr>
      <dsp:spPr>
        <a:xfrm>
          <a:off x="968474" y="1654"/>
          <a:ext cx="8660157" cy="83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42" tIns="88742" rIns="88742" bIns="887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With the growth of the company, the market value of company stocks increase.</a:t>
          </a:r>
        </a:p>
      </dsp:txBody>
      <dsp:txXfrm>
        <a:off x="968474" y="1654"/>
        <a:ext cx="8660157" cy="838506"/>
      </dsp:txXfrm>
    </dsp:sp>
    <dsp:sp modelId="{1BD0AF65-42FE-413D-8CBE-657BD952C800}">
      <dsp:nvSpPr>
        <dsp:cNvPr id="0" name=""/>
        <dsp:cNvSpPr/>
      </dsp:nvSpPr>
      <dsp:spPr>
        <a:xfrm>
          <a:off x="0" y="1049787"/>
          <a:ext cx="9628632" cy="83850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523EA-7F61-4BEA-8F45-1A284B2559A0}">
      <dsp:nvSpPr>
        <dsp:cNvPr id="0" name=""/>
        <dsp:cNvSpPr/>
      </dsp:nvSpPr>
      <dsp:spPr>
        <a:xfrm>
          <a:off x="253648" y="1238450"/>
          <a:ext cx="461178" cy="46117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93AA9E-911E-4166-9CE2-0CDE1D9A2625}">
      <dsp:nvSpPr>
        <dsp:cNvPr id="0" name=""/>
        <dsp:cNvSpPr/>
      </dsp:nvSpPr>
      <dsp:spPr>
        <a:xfrm>
          <a:off x="968474" y="1049787"/>
          <a:ext cx="8660157" cy="83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42" tIns="88742" rIns="88742" bIns="887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If I walk more, I will burn more calories.</a:t>
          </a:r>
        </a:p>
      </dsp:txBody>
      <dsp:txXfrm>
        <a:off x="968474" y="1049787"/>
        <a:ext cx="8660157" cy="838506"/>
      </dsp:txXfrm>
    </dsp:sp>
    <dsp:sp modelId="{6723F2DB-A85D-4803-808B-DED9ADAE601C}">
      <dsp:nvSpPr>
        <dsp:cNvPr id="0" name=""/>
        <dsp:cNvSpPr/>
      </dsp:nvSpPr>
      <dsp:spPr>
        <a:xfrm>
          <a:off x="0" y="2097919"/>
          <a:ext cx="9628632" cy="83850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D064A-3DBC-4C76-9289-78564BFAF109}">
      <dsp:nvSpPr>
        <dsp:cNvPr id="0" name=""/>
        <dsp:cNvSpPr/>
      </dsp:nvSpPr>
      <dsp:spPr>
        <a:xfrm>
          <a:off x="253648" y="2286583"/>
          <a:ext cx="461178" cy="46117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256707-285A-4293-BCA0-8A87C23826A7}">
      <dsp:nvSpPr>
        <dsp:cNvPr id="0" name=""/>
        <dsp:cNvSpPr/>
      </dsp:nvSpPr>
      <dsp:spPr>
        <a:xfrm>
          <a:off x="968474" y="2097919"/>
          <a:ext cx="8660157" cy="83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42" tIns="88742" rIns="88742" bIns="887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When demand increases, price of the product increases (at same supply level).</a:t>
          </a:r>
        </a:p>
      </dsp:txBody>
      <dsp:txXfrm>
        <a:off x="968474" y="2097919"/>
        <a:ext cx="8660157" cy="838506"/>
      </dsp:txXfrm>
    </dsp:sp>
    <dsp:sp modelId="{018884CD-C2C6-4B27-8A8D-FAC1BC8D99CC}">
      <dsp:nvSpPr>
        <dsp:cNvPr id="0" name=""/>
        <dsp:cNvSpPr/>
      </dsp:nvSpPr>
      <dsp:spPr>
        <a:xfrm>
          <a:off x="0" y="3146052"/>
          <a:ext cx="9628632" cy="83850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E0739-1159-4B77-BDF8-C690BE033373}">
      <dsp:nvSpPr>
        <dsp:cNvPr id="0" name=""/>
        <dsp:cNvSpPr/>
      </dsp:nvSpPr>
      <dsp:spPr>
        <a:xfrm>
          <a:off x="253648" y="3334716"/>
          <a:ext cx="461178" cy="46117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ED3E75-4A25-4084-A8FA-CE715399DAC0}">
      <dsp:nvSpPr>
        <dsp:cNvPr id="0" name=""/>
        <dsp:cNvSpPr/>
      </dsp:nvSpPr>
      <dsp:spPr>
        <a:xfrm>
          <a:off x="968474" y="3146052"/>
          <a:ext cx="8660157" cy="83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42" tIns="88742" rIns="88742" bIns="887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When you study more, you score high in the exams.</a:t>
          </a:r>
        </a:p>
      </dsp:txBody>
      <dsp:txXfrm>
        <a:off x="968474" y="3146052"/>
        <a:ext cx="8660157" cy="838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A005F-7D48-4703-B80B-8766EF093FF0}">
      <dsp:nvSpPr>
        <dsp:cNvPr id="0" name=""/>
        <dsp:cNvSpPr/>
      </dsp:nvSpPr>
      <dsp:spPr>
        <a:xfrm>
          <a:off x="0" y="1654"/>
          <a:ext cx="9628632" cy="83850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E3515-D6BA-4139-9CDF-9F90A97E9130}">
      <dsp:nvSpPr>
        <dsp:cNvPr id="0" name=""/>
        <dsp:cNvSpPr/>
      </dsp:nvSpPr>
      <dsp:spPr>
        <a:xfrm>
          <a:off x="253648" y="190318"/>
          <a:ext cx="461178" cy="461178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1E75EA-5F3D-404A-AD2D-2DB3B27CF9C9}">
      <dsp:nvSpPr>
        <dsp:cNvPr id="0" name=""/>
        <dsp:cNvSpPr/>
      </dsp:nvSpPr>
      <dsp:spPr>
        <a:xfrm>
          <a:off x="968474" y="1654"/>
          <a:ext cx="8660157" cy="83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42" tIns="88742" rIns="88742" bIns="8874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More vaccinations, less illness.</a:t>
          </a:r>
          <a:endParaRPr lang="en-US" sz="2200" kern="1200" dirty="0"/>
        </a:p>
      </dsp:txBody>
      <dsp:txXfrm>
        <a:off x="968474" y="1654"/>
        <a:ext cx="8660157" cy="838506"/>
      </dsp:txXfrm>
    </dsp:sp>
    <dsp:sp modelId="{1BD0AF65-42FE-413D-8CBE-657BD952C800}">
      <dsp:nvSpPr>
        <dsp:cNvPr id="0" name=""/>
        <dsp:cNvSpPr/>
      </dsp:nvSpPr>
      <dsp:spPr>
        <a:xfrm>
          <a:off x="0" y="1049787"/>
          <a:ext cx="9628632" cy="83850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523EA-7F61-4BEA-8F45-1A284B2559A0}">
      <dsp:nvSpPr>
        <dsp:cNvPr id="0" name=""/>
        <dsp:cNvSpPr/>
      </dsp:nvSpPr>
      <dsp:spPr>
        <a:xfrm>
          <a:off x="253648" y="1238450"/>
          <a:ext cx="461178" cy="461178"/>
        </a:xfrm>
        <a:prstGeom prst="rect">
          <a:avLst/>
        </a:prstGeom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93AA9E-911E-4166-9CE2-0CDE1D9A2625}">
      <dsp:nvSpPr>
        <dsp:cNvPr id="0" name=""/>
        <dsp:cNvSpPr/>
      </dsp:nvSpPr>
      <dsp:spPr>
        <a:xfrm>
          <a:off x="968474" y="1049787"/>
          <a:ext cx="8660157" cy="83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42" tIns="88742" rIns="88742" bIns="8874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More expenditure, less money.</a:t>
          </a:r>
          <a:endParaRPr lang="en-US" sz="2200" kern="1200" dirty="0"/>
        </a:p>
      </dsp:txBody>
      <dsp:txXfrm>
        <a:off x="968474" y="1049787"/>
        <a:ext cx="8660157" cy="838506"/>
      </dsp:txXfrm>
    </dsp:sp>
    <dsp:sp modelId="{6723F2DB-A85D-4803-808B-DED9ADAE601C}">
      <dsp:nvSpPr>
        <dsp:cNvPr id="0" name=""/>
        <dsp:cNvSpPr/>
      </dsp:nvSpPr>
      <dsp:spPr>
        <a:xfrm>
          <a:off x="0" y="2097919"/>
          <a:ext cx="9628632" cy="83850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D064A-3DBC-4C76-9289-78564BFAF109}">
      <dsp:nvSpPr>
        <dsp:cNvPr id="0" name=""/>
        <dsp:cNvSpPr/>
      </dsp:nvSpPr>
      <dsp:spPr>
        <a:xfrm>
          <a:off x="253648" y="2286583"/>
          <a:ext cx="461178" cy="461178"/>
        </a:xfrm>
        <a:prstGeom prst="rect">
          <a:avLst/>
        </a:prstGeom>
        <a:blipFill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256707-285A-4293-BCA0-8A87C23826A7}">
      <dsp:nvSpPr>
        <dsp:cNvPr id="0" name=""/>
        <dsp:cNvSpPr/>
      </dsp:nvSpPr>
      <dsp:spPr>
        <a:xfrm>
          <a:off x="968474" y="2097919"/>
          <a:ext cx="8660157" cy="83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42" tIns="88742" rIns="88742" bIns="8874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More time for fun, less grades.</a:t>
          </a:r>
          <a:endParaRPr lang="en-US" sz="2200" kern="1200" dirty="0"/>
        </a:p>
      </dsp:txBody>
      <dsp:txXfrm>
        <a:off x="968474" y="2097919"/>
        <a:ext cx="8660157" cy="838506"/>
      </dsp:txXfrm>
    </dsp:sp>
    <dsp:sp modelId="{018884CD-C2C6-4B27-8A8D-FAC1BC8D99CC}">
      <dsp:nvSpPr>
        <dsp:cNvPr id="0" name=""/>
        <dsp:cNvSpPr/>
      </dsp:nvSpPr>
      <dsp:spPr>
        <a:xfrm>
          <a:off x="0" y="3146052"/>
          <a:ext cx="9628632" cy="83850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E0739-1159-4B77-BDF8-C690BE033373}">
      <dsp:nvSpPr>
        <dsp:cNvPr id="0" name=""/>
        <dsp:cNvSpPr/>
      </dsp:nvSpPr>
      <dsp:spPr>
        <a:xfrm>
          <a:off x="253648" y="3334716"/>
          <a:ext cx="461178" cy="461178"/>
        </a:xfrm>
        <a:prstGeom prst="rect">
          <a:avLst/>
        </a:prstGeom>
        <a:blipFill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ED3E75-4A25-4084-A8FA-CE715399DAC0}">
      <dsp:nvSpPr>
        <dsp:cNvPr id="0" name=""/>
        <dsp:cNvSpPr/>
      </dsp:nvSpPr>
      <dsp:spPr>
        <a:xfrm>
          <a:off x="968474" y="3146052"/>
          <a:ext cx="8660157" cy="83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42" tIns="88742" rIns="88742" bIns="8874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More time at work, less time at home.</a:t>
          </a:r>
          <a:endParaRPr lang="en-US" sz="2200" kern="1200" dirty="0"/>
        </a:p>
      </dsp:txBody>
      <dsp:txXfrm>
        <a:off x="968474" y="3146052"/>
        <a:ext cx="8660157" cy="838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BB26-9C68-CEDF-E61D-EA7E9BBC2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32377-1A14-DA58-E114-0D2F89C54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A59E6-832F-79A7-ACD3-15B5BBCF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095-4E45-4F48-A62E-6305610C95E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43D8-EC9F-3B71-0468-B6AF0DB1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6681-7CF6-15A6-228B-2DCD0D79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5A6-32FA-4345-BE27-36A3FC2D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8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F7B7-40A3-DCFF-414F-39897A44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81811-E8F8-7353-4B17-8FD07A0F1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944D-67D0-C26C-63EE-792A314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095-4E45-4F48-A62E-6305610C95E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6F84-14A3-9E12-4F67-9859AC50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94DE-75E2-CF50-D712-4B0EE713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5A6-32FA-4345-BE27-36A3FC2D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035EE-E419-AA14-92FC-722576B79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361D2-C5C6-3D12-F2E8-C485C1279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A7AA-E699-0D0E-2DE3-47891568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095-4E45-4F48-A62E-6305610C95E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322A-8B3A-EF96-768A-1E98C14C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DEDB3-59F1-FEBB-38CC-93FFA183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5A6-32FA-4345-BE27-36A3FC2D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7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847B-5558-9179-3F9D-029DD8D0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CD9C-24AD-AC2D-E758-D9C375DA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769F-C6AA-1F42-A6BB-40D644D8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095-4E45-4F48-A62E-6305610C95E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C35C4-4D6F-8932-3E83-978C0C6B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FDF39-CB47-CEBB-54DB-56511416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5A6-32FA-4345-BE27-36A3FC2D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6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84D8-5719-1DE2-31F4-92DE9AEC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DA253-96DA-CA49-083A-BB46CA995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CAEF7-30AF-7BD6-D531-D1539A46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095-4E45-4F48-A62E-6305610C95E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9C64-9A35-7D72-60D2-8166E34B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01B1-363D-7165-8E04-A53CA5A2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5A6-32FA-4345-BE27-36A3FC2D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6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DBC7-94FF-812C-196A-4C947A4B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7AEA-DDF7-7466-5FEB-7D60191AB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0B2FD-F415-BC12-B2A9-1ED55B791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B68D1-118C-A364-2681-405F1887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095-4E45-4F48-A62E-6305610C95E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6F319-E965-1851-9CDB-C3A38B0B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14C4E-E6A5-8424-9300-FF208F34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5A6-32FA-4345-BE27-36A3FC2D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9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F30A-780A-1F73-CB53-DCD282D8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85E85-3437-4529-0461-28AD2761F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7C38C-A6B9-E415-B682-72C672285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46250-2B00-4E6C-27EA-89DCC2071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CE27E-C0B6-461B-F8A6-E6BD38039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F4733-A182-C180-E13C-3AEA8D46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095-4E45-4F48-A62E-6305610C95E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77868-C722-1BD3-6FB5-C32CEBDE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D255C-DB5D-3356-B8B1-A016634E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5A6-32FA-4345-BE27-36A3FC2D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5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24C1-BC5D-CCF7-1C2D-7CDE437A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F81B2-60E7-0C99-E73B-784B8ECE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095-4E45-4F48-A62E-6305610C95E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A65EA-7451-9963-E66F-2E7CAEA4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073FD-6C77-F2E4-6E71-1F5E3725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5A6-32FA-4345-BE27-36A3FC2D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5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A2631-49A6-88AD-05C1-7029241F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095-4E45-4F48-A62E-6305610C95E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3BC66-9B8D-57DF-1472-4FD22FC2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E3056-CBF0-143A-47AD-68FD43D3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5A6-32FA-4345-BE27-36A3FC2D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FE46-63A5-4055-F777-3C540427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1F26-D6CA-E21C-AF58-70FDCF47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19497-89B5-5605-DA8F-95D5B9D9E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AB2C8-6D1C-96B7-AF5C-3A0CDFD1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095-4E45-4F48-A62E-6305610C95E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1E941-B1E6-6ACE-9142-D2250FBC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D3547-BE56-0B3E-C61B-F6801C48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5A6-32FA-4345-BE27-36A3FC2D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BD0-79F4-C904-A234-C1F4962C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B877F-A638-862C-D7B1-4BD8F23BC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5E7C4-3247-9647-FE45-F409BAF94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4F557-0583-7DAD-884F-F1FBA6DB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095-4E45-4F48-A62E-6305610C95E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F43DF-EEC1-542D-7D4F-811BB2CC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F97E-BC48-5F47-6D0A-5A59966F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5A6-32FA-4345-BE27-36A3FC2D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85D30-5B5F-41BB-3576-DD7A3D9F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61C5B-39BF-B7D4-22BB-118C42EDC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E54B0-4E82-F0C6-B33D-1A2632BF0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B095-4E45-4F48-A62E-6305610C95E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1676-7F7D-1571-E65E-06B6ED694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84C0-20BB-2C30-10BD-F8E0B9D1E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15A6-32FA-4345-BE27-36A3FC2D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471A80-6D35-5A75-4435-77651E06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40719"/>
            <a:ext cx="5291666" cy="297656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4171FC2-AE5D-85A5-C971-B0B437599E84}"/>
              </a:ext>
            </a:extLst>
          </p:cNvPr>
          <p:cNvGrpSpPr/>
          <p:nvPr/>
        </p:nvGrpSpPr>
        <p:grpSpPr>
          <a:xfrm>
            <a:off x="6256865" y="2910535"/>
            <a:ext cx="5291667" cy="1036935"/>
            <a:chOff x="2145403" y="3198167"/>
            <a:chExt cx="7279497" cy="14274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AF46EA-A856-77C4-7A3F-EAA88CE7B173}"/>
                </a:ext>
              </a:extLst>
            </p:cNvPr>
            <p:cNvSpPr txBox="1"/>
            <p:nvPr/>
          </p:nvSpPr>
          <p:spPr>
            <a:xfrm>
              <a:off x="4249029" y="3198167"/>
              <a:ext cx="41353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58368">
                <a:spcAft>
                  <a:spcPts val="600"/>
                </a:spcAft>
              </a:pPr>
              <a:r>
                <a:rPr lang="en-US" sz="1728" b="1" kern="12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STA-227: Statistics</a:t>
              </a:r>
              <a:endPara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68BBE5-D463-4E13-D503-FEAE71C09081}"/>
                </a:ext>
              </a:extLst>
            </p:cNvPr>
            <p:cNvSpPr txBox="1"/>
            <p:nvPr/>
          </p:nvSpPr>
          <p:spPr>
            <a:xfrm>
              <a:off x="2145403" y="3670840"/>
              <a:ext cx="7279497" cy="9547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58368">
                <a:spcAft>
                  <a:spcPts val="600"/>
                </a:spcAft>
                <a:buClr>
                  <a:srgbClr val="FF1515"/>
                </a:buClr>
                <a:buSzPts val="4000"/>
              </a:pPr>
              <a:r>
                <a:rPr lang="en-US" sz="2016" b="1" kern="1200" spc="216" dirty="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Times New Roman"/>
                </a:rPr>
                <a:t>Basic Concepts of Probability</a:t>
              </a:r>
            </a:p>
            <a:p>
              <a:pPr algn="ctr" defTabSz="658368">
                <a:spcAft>
                  <a:spcPts val="600"/>
                </a:spcAft>
                <a:buClr>
                  <a:srgbClr val="FF1515"/>
                </a:buClr>
                <a:buSzPts val="4000"/>
              </a:pPr>
              <a:r>
                <a:rPr lang="en-US" sz="2016" b="1" kern="1200" spc="216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Times New Roman"/>
                </a:rPr>
                <a:t>&amp;</a:t>
              </a:r>
              <a:r>
                <a:rPr lang="en-US" sz="2016" b="1" kern="1200" spc="216" dirty="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Times New Roman"/>
                </a:rPr>
                <a:t> Correlation Analysis</a:t>
              </a:r>
              <a:endParaRPr lang="en-US" sz="2800" b="1" i="0" u="none" spc="300" dirty="0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87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1C38EE-1A9B-E05A-7F4A-0E47125D9E0D}"/>
              </a:ext>
            </a:extLst>
          </p:cNvPr>
          <p:cNvGrpSpPr/>
          <p:nvPr/>
        </p:nvGrpSpPr>
        <p:grpSpPr>
          <a:xfrm>
            <a:off x="0" y="-35419"/>
            <a:ext cx="12192000" cy="640330"/>
            <a:chOff x="0" y="-35419"/>
            <a:chExt cx="12192000" cy="6403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9ED5D5-5F68-4CA0-CB5A-B14AE2A424C9}"/>
                </a:ext>
              </a:extLst>
            </p:cNvPr>
            <p:cNvSpPr/>
            <p:nvPr/>
          </p:nvSpPr>
          <p:spPr>
            <a:xfrm>
              <a:off x="0" y="0"/>
              <a:ext cx="12192000" cy="604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A44C97-CEA0-D276-194B-CC99F690CE07}"/>
                </a:ext>
              </a:extLst>
            </p:cNvPr>
            <p:cNvSpPr txBox="1"/>
            <p:nvPr/>
          </p:nvSpPr>
          <p:spPr>
            <a:xfrm>
              <a:off x="5179044" y="-35419"/>
              <a:ext cx="2101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Correlation</a:t>
              </a:r>
              <a:endParaRPr lang="en-US" sz="28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D9E0A38-18A2-C14C-E177-068CFAA01B63}"/>
              </a:ext>
            </a:extLst>
          </p:cNvPr>
          <p:cNvSpPr txBox="1"/>
          <p:nvPr/>
        </p:nvSpPr>
        <p:spPr>
          <a:xfrm>
            <a:off x="1014953" y="2747046"/>
            <a:ext cx="405187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What Is Partial Correlation?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A1613-0E4D-4863-201F-51EF8CBB97B2}"/>
              </a:ext>
            </a:extLst>
          </p:cNvPr>
          <p:cNvSpPr txBox="1"/>
          <p:nvPr/>
        </p:nvSpPr>
        <p:spPr>
          <a:xfrm>
            <a:off x="1014953" y="3629910"/>
            <a:ext cx="4226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Partial correlation, calculates the correlation between two variables, while excluding the effect of a third variable.</a:t>
            </a:r>
          </a:p>
        </p:txBody>
      </p:sp>
    </p:spTree>
    <p:extLst>
      <p:ext uri="{BB962C8B-B14F-4D97-AF65-F5344CB8AC3E}">
        <p14:creationId xmlns:p14="http://schemas.microsoft.com/office/powerpoint/2010/main" val="15352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48A10-5307-1BED-32B8-E26FCD59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550" y="1080594"/>
            <a:ext cx="2635771" cy="4685816"/>
          </a:xfrm>
          <a:prstGeom prst="rect">
            <a:avLst/>
          </a:prstGeom>
          <a:ln>
            <a:noFill/>
          </a:ln>
        </p:spPr>
      </p:pic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BE0AA5-9693-0183-BF32-F1DE0AA10E39}"/>
              </a:ext>
            </a:extLst>
          </p:cNvPr>
          <p:cNvGrpSpPr/>
          <p:nvPr/>
        </p:nvGrpSpPr>
        <p:grpSpPr>
          <a:xfrm>
            <a:off x="1493266" y="2531248"/>
            <a:ext cx="6110814" cy="1390647"/>
            <a:chOff x="1240275" y="1571026"/>
            <a:chExt cx="6110814" cy="13906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014EAB-BD82-CD68-54EC-F5F0893ED825}"/>
                </a:ext>
              </a:extLst>
            </p:cNvPr>
            <p:cNvSpPr txBox="1"/>
            <p:nvPr/>
          </p:nvSpPr>
          <p:spPr>
            <a:xfrm>
              <a:off x="1240275" y="1571026"/>
              <a:ext cx="4273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en-US" sz="2400" b="1" dirty="0"/>
                <a:t> What is probability??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DDD4D2-1122-43EB-5670-22C159244ECA}"/>
                </a:ext>
              </a:extLst>
            </p:cNvPr>
            <p:cNvSpPr txBox="1"/>
            <p:nvPr/>
          </p:nvSpPr>
          <p:spPr>
            <a:xfrm>
              <a:off x="1417679" y="2315342"/>
              <a:ext cx="5933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Probability is the measure of the likelihood that an event will occur. It is expressed as a number between 0 and 1.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F99B54-184A-EF5F-159F-27160711A186}"/>
              </a:ext>
            </a:extLst>
          </p:cNvPr>
          <p:cNvGrpSpPr/>
          <p:nvPr/>
        </p:nvGrpSpPr>
        <p:grpSpPr>
          <a:xfrm>
            <a:off x="0" y="-35419"/>
            <a:ext cx="12192000" cy="640330"/>
            <a:chOff x="0" y="-35419"/>
            <a:chExt cx="12192000" cy="6403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A62008-50A0-F9F0-A909-9B61F5CDC371}"/>
                </a:ext>
              </a:extLst>
            </p:cNvPr>
            <p:cNvSpPr/>
            <p:nvPr/>
          </p:nvSpPr>
          <p:spPr>
            <a:xfrm>
              <a:off x="0" y="0"/>
              <a:ext cx="12192000" cy="604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9706C9-5CFD-253A-D9E9-BFE22E163062}"/>
                </a:ext>
              </a:extLst>
            </p:cNvPr>
            <p:cNvSpPr txBox="1"/>
            <p:nvPr/>
          </p:nvSpPr>
          <p:spPr>
            <a:xfrm>
              <a:off x="5179044" y="-35419"/>
              <a:ext cx="2101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Correlation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072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084A1D0-4C3A-F1C6-FF98-AAAF79695588}"/>
              </a:ext>
            </a:extLst>
          </p:cNvPr>
          <p:cNvGrpSpPr/>
          <p:nvPr/>
        </p:nvGrpSpPr>
        <p:grpSpPr>
          <a:xfrm>
            <a:off x="1480198" y="2268414"/>
            <a:ext cx="9861665" cy="2780821"/>
            <a:chOff x="956390" y="1860451"/>
            <a:chExt cx="9861665" cy="278082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0A9875-DD1E-E322-5D7B-3FEF58668815}"/>
                </a:ext>
              </a:extLst>
            </p:cNvPr>
            <p:cNvSpPr/>
            <p:nvPr/>
          </p:nvSpPr>
          <p:spPr>
            <a:xfrm>
              <a:off x="6733736" y="1860451"/>
              <a:ext cx="4084319" cy="27808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18B710-1395-1690-9857-DF9E29814C55}"/>
                </a:ext>
              </a:extLst>
            </p:cNvPr>
            <p:cNvSpPr/>
            <p:nvPr/>
          </p:nvSpPr>
          <p:spPr>
            <a:xfrm>
              <a:off x="956390" y="1860452"/>
              <a:ext cx="2307954" cy="27808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36622B-4315-B8C2-D886-4A93D5C13924}"/>
                </a:ext>
              </a:extLst>
            </p:cNvPr>
            <p:cNvSpPr txBox="1"/>
            <p:nvPr/>
          </p:nvSpPr>
          <p:spPr>
            <a:xfrm>
              <a:off x="1022785" y="1920894"/>
              <a:ext cx="2175164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/>
                <a:t>Sample Space (S):</a:t>
              </a:r>
            </a:p>
            <a:p>
              <a:pPr algn="just"/>
              <a:endParaRPr lang="en-US" sz="2000" b="1" dirty="0"/>
            </a:p>
            <a:p>
              <a:pPr algn="just"/>
              <a:r>
                <a:rPr lang="en-US" dirty="0"/>
                <a:t>The set of all possible outcomes of an experiment. It is often denoted by S.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227312-1942-8A49-9BE2-E2D357A64F22}"/>
                </a:ext>
              </a:extLst>
            </p:cNvPr>
            <p:cNvSpPr/>
            <p:nvPr/>
          </p:nvSpPr>
          <p:spPr>
            <a:xfrm>
              <a:off x="3788045" y="1860451"/>
              <a:ext cx="2564374" cy="27808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0CBE76-D678-E2F1-9C64-3EB7FF4E1EA9}"/>
                </a:ext>
              </a:extLst>
            </p:cNvPr>
            <p:cNvSpPr txBox="1"/>
            <p:nvPr/>
          </p:nvSpPr>
          <p:spPr>
            <a:xfrm>
              <a:off x="3853700" y="1860451"/>
              <a:ext cx="249871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/>
                <a:t>Event: </a:t>
              </a:r>
            </a:p>
            <a:p>
              <a:pPr algn="just"/>
              <a:endParaRPr lang="en-US" sz="2000" b="1" dirty="0"/>
            </a:p>
            <a:p>
              <a:pPr algn="just"/>
              <a:r>
                <a:rPr lang="en-US" dirty="0"/>
                <a:t>A subset of the sample space. An event can consist of one or more outcomes. For example, in rolling a die, the event of getting an even number is {2, 4, 6}.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F20920-33A0-EB78-3AB4-331910587C49}"/>
                </a:ext>
              </a:extLst>
            </p:cNvPr>
            <p:cNvSpPr txBox="1"/>
            <p:nvPr/>
          </p:nvSpPr>
          <p:spPr>
            <a:xfrm>
              <a:off x="6733736" y="1897274"/>
              <a:ext cx="3020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Probability of an Event (P(A)):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1038DBE-02B8-BE74-D41F-3B3E33B19D43}"/>
                </a:ext>
              </a:extLst>
            </p:cNvPr>
            <p:cNvGrpSpPr/>
            <p:nvPr/>
          </p:nvGrpSpPr>
          <p:grpSpPr>
            <a:xfrm>
              <a:off x="6733736" y="2646049"/>
              <a:ext cx="3867300" cy="782951"/>
              <a:chOff x="6876120" y="2694511"/>
              <a:chExt cx="3867300" cy="78295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8FF3DB-8300-FE79-0C7C-0C4EACDA0DE4}"/>
                  </a:ext>
                </a:extLst>
              </p:cNvPr>
              <p:cNvSpPr txBox="1"/>
              <p:nvPr/>
            </p:nvSpPr>
            <p:spPr>
              <a:xfrm>
                <a:off x="6876120" y="2891085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P(A) = 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A23877-E0E4-1D6D-EC59-B1F145E59CB2}"/>
                  </a:ext>
                </a:extLst>
              </p:cNvPr>
              <p:cNvSpPr txBox="1"/>
              <p:nvPr/>
            </p:nvSpPr>
            <p:spPr>
              <a:xfrm>
                <a:off x="7674737" y="2694511"/>
                <a:ext cx="28375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Number of Favorable Outcomes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0D6A77-23C6-9A80-5D04-4624F9D42BC8}"/>
                  </a:ext>
                </a:extLst>
              </p:cNvPr>
              <p:cNvSpPr txBox="1"/>
              <p:nvPr/>
            </p:nvSpPr>
            <p:spPr>
              <a:xfrm>
                <a:off x="7590184" y="3138908"/>
                <a:ext cx="31532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Total Number of Possible Outcomes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150D53F-4F32-AB09-8802-AF0026222222}"/>
                  </a:ext>
                </a:extLst>
              </p:cNvPr>
              <p:cNvCxnSpPr/>
              <p:nvPr/>
            </p:nvCxnSpPr>
            <p:spPr>
              <a:xfrm>
                <a:off x="7664243" y="3094592"/>
                <a:ext cx="285855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B00C2A-5AA6-1237-230D-BFF504A3E9D3}"/>
              </a:ext>
            </a:extLst>
          </p:cNvPr>
          <p:cNvGrpSpPr/>
          <p:nvPr/>
        </p:nvGrpSpPr>
        <p:grpSpPr>
          <a:xfrm>
            <a:off x="3570695" y="985359"/>
            <a:ext cx="6611063" cy="590195"/>
            <a:chOff x="2847968" y="512644"/>
            <a:chExt cx="6611063" cy="5901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E74FD4-A760-71A3-A41A-C20DDD78FABE}"/>
                </a:ext>
              </a:extLst>
            </p:cNvPr>
            <p:cNvSpPr txBox="1"/>
            <p:nvPr/>
          </p:nvSpPr>
          <p:spPr>
            <a:xfrm>
              <a:off x="3363031" y="512644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en-US" sz="2400" b="1" dirty="0"/>
                <a:t>Basic Terminology of Probability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68D5AE3-5261-13C6-9009-CAA86C8F281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968" y="1102839"/>
              <a:ext cx="631767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23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F22C15D-1C31-3408-974D-12DDD5510281}"/>
              </a:ext>
            </a:extLst>
          </p:cNvPr>
          <p:cNvSpPr txBox="1"/>
          <p:nvPr/>
        </p:nvSpPr>
        <p:spPr>
          <a:xfrm>
            <a:off x="4901474" y="522917"/>
            <a:ext cx="3251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0E4BB3-0593-E5B1-EA78-4F7D55A226BB}"/>
              </a:ext>
            </a:extLst>
          </p:cNvPr>
          <p:cNvSpPr txBox="1"/>
          <p:nvPr/>
        </p:nvSpPr>
        <p:spPr>
          <a:xfrm>
            <a:off x="2006599" y="2630399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Iteration-1</a:t>
            </a:r>
            <a:r>
              <a:rPr lang="en-US" dirty="0"/>
              <a:t>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A8F415D-02D1-EA43-09E6-39171DCC36DF}"/>
              </a:ext>
            </a:extLst>
          </p:cNvPr>
          <p:cNvSpPr txBox="1"/>
          <p:nvPr/>
        </p:nvSpPr>
        <p:spPr>
          <a:xfrm>
            <a:off x="2006599" y="3673604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Iteration-2</a:t>
            </a:r>
            <a:r>
              <a:rPr lang="en-US" dirty="0"/>
              <a:t>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F9CA5E0-D6D6-3900-9899-C70EFA8DC2D2}"/>
              </a:ext>
            </a:extLst>
          </p:cNvPr>
          <p:cNvSpPr txBox="1"/>
          <p:nvPr/>
        </p:nvSpPr>
        <p:spPr>
          <a:xfrm>
            <a:off x="2006599" y="4673991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Iteration-3</a:t>
            </a:r>
            <a:r>
              <a:rPr lang="en-US" dirty="0"/>
              <a:t>: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5C1B830-5CA9-9040-13D2-7F6A346D7B34}"/>
              </a:ext>
            </a:extLst>
          </p:cNvPr>
          <p:cNvSpPr txBox="1"/>
          <p:nvPr/>
        </p:nvSpPr>
        <p:spPr>
          <a:xfrm>
            <a:off x="2006599" y="5735735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Iteration-4</a:t>
            </a:r>
            <a:r>
              <a:rPr lang="en-US" dirty="0"/>
              <a:t>: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D1B84BC-F48E-3875-6188-187C63CB8682}"/>
              </a:ext>
            </a:extLst>
          </p:cNvPr>
          <p:cNvGrpSpPr/>
          <p:nvPr/>
        </p:nvGrpSpPr>
        <p:grpSpPr>
          <a:xfrm>
            <a:off x="4088672" y="1522184"/>
            <a:ext cx="3802745" cy="4740730"/>
            <a:chOff x="4088672" y="1522184"/>
            <a:chExt cx="3802745" cy="474073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8F10E20-5BA2-A82D-8C36-C60AD508E77C}"/>
                </a:ext>
              </a:extLst>
            </p:cNvPr>
            <p:cNvGrpSpPr/>
            <p:nvPr/>
          </p:nvGrpSpPr>
          <p:grpSpPr>
            <a:xfrm>
              <a:off x="4088672" y="1522184"/>
              <a:ext cx="3802745" cy="4582885"/>
              <a:chOff x="3802739" y="1551212"/>
              <a:chExt cx="3802745" cy="458288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925DD09-154D-CC9F-6428-5FFA77302B0F}"/>
                  </a:ext>
                </a:extLst>
              </p:cNvPr>
              <p:cNvGrpSpPr/>
              <p:nvPr/>
            </p:nvGrpSpPr>
            <p:grpSpPr>
              <a:xfrm>
                <a:off x="3802740" y="1551212"/>
                <a:ext cx="3802743" cy="522516"/>
                <a:chOff x="2090057" y="1770741"/>
                <a:chExt cx="3628570" cy="464459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B61D21B-9A6D-265D-8AF3-456DDCB22611}"/>
                    </a:ext>
                  </a:extLst>
                </p:cNvPr>
                <p:cNvSpPr/>
                <p:nvPr/>
              </p:nvSpPr>
              <p:spPr>
                <a:xfrm>
                  <a:off x="2090057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6C7FF3-9725-C32B-3BC2-A471BBACF52C}"/>
                    </a:ext>
                  </a:extLst>
                </p:cNvPr>
                <p:cNvSpPr/>
                <p:nvPr/>
              </p:nvSpPr>
              <p:spPr>
                <a:xfrm>
                  <a:off x="2815771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528C7E2-81DD-69A7-CF62-411D2F5442BB}"/>
                    </a:ext>
                  </a:extLst>
                </p:cNvPr>
                <p:cNvSpPr/>
                <p:nvPr/>
              </p:nvSpPr>
              <p:spPr>
                <a:xfrm>
                  <a:off x="3541485" y="1770742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15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7CC6F3B-3F5A-10F1-79B2-C6C2D85147EC}"/>
                    </a:ext>
                  </a:extLst>
                </p:cNvPr>
                <p:cNvSpPr/>
                <p:nvPr/>
              </p:nvSpPr>
              <p:spPr>
                <a:xfrm>
                  <a:off x="4267199" y="1770741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A235102-38FC-B6F3-AC4C-A311785E5E23}"/>
                    </a:ext>
                  </a:extLst>
                </p:cNvPr>
                <p:cNvSpPr/>
                <p:nvPr/>
              </p:nvSpPr>
              <p:spPr>
                <a:xfrm>
                  <a:off x="4992913" y="1770741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627BC84-7782-1903-2387-00B532A47012}"/>
                  </a:ext>
                </a:extLst>
              </p:cNvPr>
              <p:cNvGrpSpPr/>
              <p:nvPr/>
            </p:nvGrpSpPr>
            <p:grpSpPr>
              <a:xfrm>
                <a:off x="3802741" y="2582836"/>
                <a:ext cx="3802743" cy="522516"/>
                <a:chOff x="2090057" y="1770741"/>
                <a:chExt cx="3628570" cy="464459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1DD3665-3EAA-5F54-E918-CCDA6C37648E}"/>
                    </a:ext>
                  </a:extLst>
                </p:cNvPr>
                <p:cNvSpPr/>
                <p:nvPr/>
              </p:nvSpPr>
              <p:spPr>
                <a:xfrm>
                  <a:off x="2090057" y="1770743"/>
                  <a:ext cx="725714" cy="46445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6E17B03-794A-609C-5353-E06A19550AAC}"/>
                    </a:ext>
                  </a:extLst>
                </p:cNvPr>
                <p:cNvSpPr/>
                <p:nvPr/>
              </p:nvSpPr>
              <p:spPr>
                <a:xfrm>
                  <a:off x="2815771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7411DB2-1FDB-1E7F-6359-9A13DA5A92FC}"/>
                    </a:ext>
                  </a:extLst>
                </p:cNvPr>
                <p:cNvSpPr/>
                <p:nvPr/>
              </p:nvSpPr>
              <p:spPr>
                <a:xfrm>
                  <a:off x="3541485" y="1770742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15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BC2EF71-438F-A18A-C23B-0938074E0218}"/>
                    </a:ext>
                  </a:extLst>
                </p:cNvPr>
                <p:cNvSpPr/>
                <p:nvPr/>
              </p:nvSpPr>
              <p:spPr>
                <a:xfrm>
                  <a:off x="4267199" y="1770741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D65A716-81F1-3E22-1577-146ECEADC215}"/>
                    </a:ext>
                  </a:extLst>
                </p:cNvPr>
                <p:cNvSpPr/>
                <p:nvPr/>
              </p:nvSpPr>
              <p:spPr>
                <a:xfrm>
                  <a:off x="4992913" y="1770741"/>
                  <a:ext cx="725714" cy="46445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DA26902-5B21-CAFD-A19A-7FD12541F0C1}"/>
                  </a:ext>
                </a:extLst>
              </p:cNvPr>
              <p:cNvGrpSpPr/>
              <p:nvPr/>
            </p:nvGrpSpPr>
            <p:grpSpPr>
              <a:xfrm>
                <a:off x="3802741" y="3581397"/>
                <a:ext cx="3802743" cy="522516"/>
                <a:chOff x="2090057" y="1770741"/>
                <a:chExt cx="3628570" cy="464459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EAEAEE-4A23-DA12-B061-6C9FFA544828}"/>
                    </a:ext>
                  </a:extLst>
                </p:cNvPr>
                <p:cNvSpPr/>
                <p:nvPr/>
              </p:nvSpPr>
              <p:spPr>
                <a:xfrm>
                  <a:off x="2090057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6C46F61-7FCF-9A8C-768D-29BC8EF5EDCB}"/>
                    </a:ext>
                  </a:extLst>
                </p:cNvPr>
                <p:cNvSpPr/>
                <p:nvPr/>
              </p:nvSpPr>
              <p:spPr>
                <a:xfrm>
                  <a:off x="2815771" y="1770743"/>
                  <a:ext cx="725714" cy="46445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8DD939B-97A6-2683-1FD5-F6DB37C5BAF7}"/>
                    </a:ext>
                  </a:extLst>
                </p:cNvPr>
                <p:cNvSpPr/>
                <p:nvPr/>
              </p:nvSpPr>
              <p:spPr>
                <a:xfrm>
                  <a:off x="3541485" y="1770742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15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6DDDF32-AD34-A9D2-E755-DB2C3AA1B91E}"/>
                    </a:ext>
                  </a:extLst>
                </p:cNvPr>
                <p:cNvSpPr/>
                <p:nvPr/>
              </p:nvSpPr>
              <p:spPr>
                <a:xfrm>
                  <a:off x="4267199" y="1770741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9CA8B79-EB0A-4F0E-B600-6A405A1EF854}"/>
                    </a:ext>
                  </a:extLst>
                </p:cNvPr>
                <p:cNvSpPr/>
                <p:nvPr/>
              </p:nvSpPr>
              <p:spPr>
                <a:xfrm>
                  <a:off x="4992913" y="1770741"/>
                  <a:ext cx="725714" cy="46445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C775548-2727-4D10-7974-1A54EC5C13CF}"/>
                  </a:ext>
                </a:extLst>
              </p:cNvPr>
              <p:cNvGrpSpPr/>
              <p:nvPr/>
            </p:nvGrpSpPr>
            <p:grpSpPr>
              <a:xfrm>
                <a:off x="3802739" y="4579957"/>
                <a:ext cx="3802743" cy="522516"/>
                <a:chOff x="2090057" y="1770741"/>
                <a:chExt cx="3628570" cy="464459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4227033-7519-F94E-8D63-B921590B7DCE}"/>
                    </a:ext>
                  </a:extLst>
                </p:cNvPr>
                <p:cNvSpPr/>
                <p:nvPr/>
              </p:nvSpPr>
              <p:spPr>
                <a:xfrm>
                  <a:off x="2090057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D268F4F-8408-F159-8F53-D2BC94CE1E8A}"/>
                    </a:ext>
                  </a:extLst>
                </p:cNvPr>
                <p:cNvSpPr/>
                <p:nvPr/>
              </p:nvSpPr>
              <p:spPr>
                <a:xfrm>
                  <a:off x="2815771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F98A005-58BD-D31D-E921-00C28C3A160E}"/>
                    </a:ext>
                  </a:extLst>
                </p:cNvPr>
                <p:cNvSpPr/>
                <p:nvPr/>
              </p:nvSpPr>
              <p:spPr>
                <a:xfrm>
                  <a:off x="3541485" y="1770742"/>
                  <a:ext cx="725714" cy="46445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00D16A1-F646-2D01-2D79-89A68BBD5AA7}"/>
                    </a:ext>
                  </a:extLst>
                </p:cNvPr>
                <p:cNvSpPr/>
                <p:nvPr/>
              </p:nvSpPr>
              <p:spPr>
                <a:xfrm>
                  <a:off x="4267199" y="1770741"/>
                  <a:ext cx="725714" cy="46445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15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A35E116-7FAC-8FEB-BD9C-BCB42A5A6366}"/>
                    </a:ext>
                  </a:extLst>
                </p:cNvPr>
                <p:cNvSpPr/>
                <p:nvPr/>
              </p:nvSpPr>
              <p:spPr>
                <a:xfrm>
                  <a:off x="4992913" y="1770741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48D66C0-8FF0-E362-4BCD-F7F36FA216BD}"/>
                  </a:ext>
                </a:extLst>
              </p:cNvPr>
              <p:cNvGrpSpPr/>
              <p:nvPr/>
            </p:nvGrpSpPr>
            <p:grpSpPr>
              <a:xfrm>
                <a:off x="3802739" y="5611581"/>
                <a:ext cx="3802743" cy="522516"/>
                <a:chOff x="2090057" y="1770741"/>
                <a:chExt cx="3628570" cy="464459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F04B2A2B-A68A-CBC5-AB5D-459C591C04F0}"/>
                    </a:ext>
                  </a:extLst>
                </p:cNvPr>
                <p:cNvSpPr/>
                <p:nvPr/>
              </p:nvSpPr>
              <p:spPr>
                <a:xfrm>
                  <a:off x="2090057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FCC8F8B-E31F-CC09-3F15-0461D6A93F85}"/>
                    </a:ext>
                  </a:extLst>
                </p:cNvPr>
                <p:cNvSpPr/>
                <p:nvPr/>
              </p:nvSpPr>
              <p:spPr>
                <a:xfrm>
                  <a:off x="2815771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85F5187-81E9-3783-B662-6FCBC27E6783}"/>
                    </a:ext>
                  </a:extLst>
                </p:cNvPr>
                <p:cNvSpPr/>
                <p:nvPr/>
              </p:nvSpPr>
              <p:spPr>
                <a:xfrm>
                  <a:off x="3541485" y="1770742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8F58790-1E1A-D3D6-FBC9-45FB26A1F366}"/>
                    </a:ext>
                  </a:extLst>
                </p:cNvPr>
                <p:cNvSpPr/>
                <p:nvPr/>
              </p:nvSpPr>
              <p:spPr>
                <a:xfrm>
                  <a:off x="4267199" y="1770741"/>
                  <a:ext cx="725714" cy="46445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9F0A2F3-4F34-A94E-9FC3-0A5AD8519536}"/>
                    </a:ext>
                  </a:extLst>
                </p:cNvPr>
                <p:cNvSpPr/>
                <p:nvPr/>
              </p:nvSpPr>
              <p:spPr>
                <a:xfrm>
                  <a:off x="4992913" y="1770741"/>
                  <a:ext cx="725714" cy="46445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15</a:t>
                  </a:r>
                </a:p>
              </p:txBody>
            </p:sp>
          </p:grp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6030D4F-9998-F12C-C026-E0BE0BF3A731}"/>
                </a:ext>
              </a:extLst>
            </p:cNvPr>
            <p:cNvCxnSpPr/>
            <p:nvPr/>
          </p:nvCxnSpPr>
          <p:spPr>
            <a:xfrm>
              <a:off x="4849221" y="2431544"/>
              <a:ext cx="0" cy="82731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9A2B17B-E2FD-8E9E-6322-1E7AD57FB4BF}"/>
                </a:ext>
              </a:extLst>
            </p:cNvPr>
            <p:cNvCxnSpPr/>
            <p:nvPr/>
          </p:nvCxnSpPr>
          <p:spPr>
            <a:xfrm>
              <a:off x="5607590" y="3429000"/>
              <a:ext cx="0" cy="827314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84917D-783D-5CD4-A6EF-543F1CDE7D38}"/>
                </a:ext>
              </a:extLst>
            </p:cNvPr>
            <p:cNvCxnSpPr/>
            <p:nvPr/>
          </p:nvCxnSpPr>
          <p:spPr>
            <a:xfrm>
              <a:off x="6370318" y="4445000"/>
              <a:ext cx="0" cy="827314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BFBB0B-2858-7F8E-B1B3-82ABF1A23670}"/>
                </a:ext>
              </a:extLst>
            </p:cNvPr>
            <p:cNvCxnSpPr/>
            <p:nvPr/>
          </p:nvCxnSpPr>
          <p:spPr>
            <a:xfrm>
              <a:off x="7125784" y="5435600"/>
              <a:ext cx="0" cy="827314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F3309E9-69B0-3C93-72E9-CEB6E53067A0}"/>
                </a:ext>
              </a:extLst>
            </p:cNvPr>
            <p:cNvCxnSpPr/>
            <p:nvPr/>
          </p:nvCxnSpPr>
          <p:spPr>
            <a:xfrm>
              <a:off x="5607590" y="3429000"/>
              <a:ext cx="0" cy="82731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60DE9BE-F2C9-F045-2CEB-56F884CD684D}"/>
                </a:ext>
              </a:extLst>
            </p:cNvPr>
            <p:cNvCxnSpPr/>
            <p:nvPr/>
          </p:nvCxnSpPr>
          <p:spPr>
            <a:xfrm>
              <a:off x="6370318" y="4445000"/>
              <a:ext cx="0" cy="82731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1B27F6-5C70-41C8-C49E-B11DC9B5DE00}"/>
                </a:ext>
              </a:extLst>
            </p:cNvPr>
            <p:cNvCxnSpPr/>
            <p:nvPr/>
          </p:nvCxnSpPr>
          <p:spPr>
            <a:xfrm>
              <a:off x="7125784" y="5435600"/>
              <a:ext cx="0" cy="82731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0927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43058-C6C2-AC6A-7F7C-1272E7976016}"/>
              </a:ext>
            </a:extLst>
          </p:cNvPr>
          <p:cNvSpPr txBox="1"/>
          <p:nvPr/>
        </p:nvSpPr>
        <p:spPr>
          <a:xfrm>
            <a:off x="4901474" y="522917"/>
            <a:ext cx="3251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52E5170-1C0C-A687-D0D3-9872D50E564D}"/>
              </a:ext>
            </a:extLst>
          </p:cNvPr>
          <p:cNvGrpSpPr/>
          <p:nvPr/>
        </p:nvGrpSpPr>
        <p:grpSpPr>
          <a:xfrm>
            <a:off x="1448251" y="1593051"/>
            <a:ext cx="8836074" cy="668540"/>
            <a:chOff x="406400" y="1174516"/>
            <a:chExt cx="8836074" cy="66854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E5B0BA9-3457-C7CB-921A-46567B1DD91E}"/>
                </a:ext>
              </a:extLst>
            </p:cNvPr>
            <p:cNvSpPr/>
            <p:nvPr/>
          </p:nvSpPr>
          <p:spPr>
            <a:xfrm>
              <a:off x="406400" y="1174517"/>
              <a:ext cx="986971" cy="668539"/>
            </a:xfrm>
            <a:prstGeom prst="roundRect">
              <a:avLst>
                <a:gd name="adj" fmla="val 595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Step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01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62D8922-6243-F9E1-FE10-49A47023E684}"/>
                </a:ext>
              </a:extLst>
            </p:cNvPr>
            <p:cNvSpPr/>
            <p:nvPr/>
          </p:nvSpPr>
          <p:spPr>
            <a:xfrm>
              <a:off x="1393371" y="1174516"/>
              <a:ext cx="7849103" cy="668540"/>
            </a:xfrm>
            <a:prstGeom prst="roundRect">
              <a:avLst>
                <a:gd name="adj" fmla="val 0"/>
              </a:avLst>
            </a:prstGeom>
            <a:solidFill>
              <a:srgbClr val="38648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bg1"/>
                  </a:solidFill>
                </a:rPr>
                <a:t>Placing the 1</a:t>
              </a:r>
              <a:r>
                <a:rPr lang="en-US" sz="2800" baseline="30000" dirty="0">
                  <a:solidFill>
                    <a:schemeClr val="bg1"/>
                  </a:solidFill>
                </a:rPr>
                <a:t>st</a:t>
              </a:r>
              <a:r>
                <a:rPr lang="en-US" sz="2800" dirty="0">
                  <a:solidFill>
                    <a:schemeClr val="bg1"/>
                  </a:solidFill>
                </a:rPr>
                <a:t> largest element at correct position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213813-444A-F676-293F-27216B5BF9C0}"/>
              </a:ext>
            </a:extLst>
          </p:cNvPr>
          <p:cNvGrpSpPr/>
          <p:nvPr/>
        </p:nvGrpSpPr>
        <p:grpSpPr>
          <a:xfrm>
            <a:off x="3103542" y="2861650"/>
            <a:ext cx="6661713" cy="3361835"/>
            <a:chOff x="2676986" y="2484278"/>
            <a:chExt cx="6661713" cy="336183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9F36EDD-C75C-B8E9-E681-17264F5FFCBD}"/>
                </a:ext>
              </a:extLst>
            </p:cNvPr>
            <p:cNvGrpSpPr/>
            <p:nvPr/>
          </p:nvGrpSpPr>
          <p:grpSpPr>
            <a:xfrm>
              <a:off x="3918635" y="2490625"/>
              <a:ext cx="5323839" cy="2986313"/>
              <a:chOff x="4245792" y="2984494"/>
              <a:chExt cx="5323839" cy="298631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EB3FF03-22C6-830B-1208-691687E5FAB5}"/>
                  </a:ext>
                </a:extLst>
              </p:cNvPr>
              <p:cNvGrpSpPr/>
              <p:nvPr/>
            </p:nvGrpSpPr>
            <p:grpSpPr>
              <a:xfrm>
                <a:off x="4245792" y="2984494"/>
                <a:ext cx="3042194" cy="522516"/>
                <a:chOff x="2090057" y="1770741"/>
                <a:chExt cx="2902856" cy="464459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D2D72EB-62C2-D1DA-FF76-A53BF2670EE7}"/>
                    </a:ext>
                  </a:extLst>
                </p:cNvPr>
                <p:cNvSpPr/>
                <p:nvPr/>
              </p:nvSpPr>
              <p:spPr>
                <a:xfrm>
                  <a:off x="2090057" y="1770743"/>
                  <a:ext cx="725714" cy="46445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6CD7552-E7FA-83C3-4539-25848E2AFE7B}"/>
                    </a:ext>
                  </a:extLst>
                </p:cNvPr>
                <p:cNvSpPr/>
                <p:nvPr/>
              </p:nvSpPr>
              <p:spPr>
                <a:xfrm>
                  <a:off x="2815771" y="1770743"/>
                  <a:ext cx="725714" cy="46445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29A2ABB-0CDC-B9D9-0AA9-F2B175FF9135}"/>
                    </a:ext>
                  </a:extLst>
                </p:cNvPr>
                <p:cNvSpPr/>
                <p:nvPr/>
              </p:nvSpPr>
              <p:spPr>
                <a:xfrm>
                  <a:off x="3541485" y="1770742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D304618-0B69-D48F-E9CB-2628C94505C9}"/>
                    </a:ext>
                  </a:extLst>
                </p:cNvPr>
                <p:cNvSpPr/>
                <p:nvPr/>
              </p:nvSpPr>
              <p:spPr>
                <a:xfrm>
                  <a:off x="4267199" y="1770741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36775B6-A0DD-772C-981A-9D561E74A554}"/>
                  </a:ext>
                </a:extLst>
              </p:cNvPr>
              <p:cNvGrpSpPr/>
              <p:nvPr/>
            </p:nvGrpSpPr>
            <p:grpSpPr>
              <a:xfrm>
                <a:off x="5006340" y="3771173"/>
                <a:ext cx="3042194" cy="522516"/>
                <a:chOff x="2090057" y="1770741"/>
                <a:chExt cx="2902856" cy="464459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D82F082-7A23-1D61-044F-D37A83857812}"/>
                    </a:ext>
                  </a:extLst>
                </p:cNvPr>
                <p:cNvSpPr/>
                <p:nvPr/>
              </p:nvSpPr>
              <p:spPr>
                <a:xfrm>
                  <a:off x="2090057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AEEB7D0-3CCD-322C-5DB5-6F263E537852}"/>
                    </a:ext>
                  </a:extLst>
                </p:cNvPr>
                <p:cNvSpPr/>
                <p:nvPr/>
              </p:nvSpPr>
              <p:spPr>
                <a:xfrm>
                  <a:off x="2815771" y="1770743"/>
                  <a:ext cx="725714" cy="46445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E891DB7-3A5D-FE37-1E6E-ECDF0867A10F}"/>
                    </a:ext>
                  </a:extLst>
                </p:cNvPr>
                <p:cNvSpPr/>
                <p:nvPr/>
              </p:nvSpPr>
              <p:spPr>
                <a:xfrm>
                  <a:off x="3541485" y="1770742"/>
                  <a:ext cx="725714" cy="46445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B4A0EBB-5A18-AF2B-9323-DF6933E6EB2E}"/>
                    </a:ext>
                  </a:extLst>
                </p:cNvPr>
                <p:cNvSpPr/>
                <p:nvPr/>
              </p:nvSpPr>
              <p:spPr>
                <a:xfrm>
                  <a:off x="4267199" y="1770741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40C8621-14CB-D3EF-10FF-F8E40C660ED7}"/>
                  </a:ext>
                </a:extLst>
              </p:cNvPr>
              <p:cNvGrpSpPr/>
              <p:nvPr/>
            </p:nvGrpSpPr>
            <p:grpSpPr>
              <a:xfrm>
                <a:off x="5766889" y="4617344"/>
                <a:ext cx="3042194" cy="522516"/>
                <a:chOff x="2090057" y="1770741"/>
                <a:chExt cx="2902856" cy="464459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E96C47B-97E2-F35C-0C23-84C84A3DEFDB}"/>
                    </a:ext>
                  </a:extLst>
                </p:cNvPr>
                <p:cNvSpPr/>
                <p:nvPr/>
              </p:nvSpPr>
              <p:spPr>
                <a:xfrm>
                  <a:off x="2090057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60293D9-5BCA-2A89-EDB9-F4E971B7F72D}"/>
                    </a:ext>
                  </a:extLst>
                </p:cNvPr>
                <p:cNvSpPr/>
                <p:nvPr/>
              </p:nvSpPr>
              <p:spPr>
                <a:xfrm>
                  <a:off x="2815771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AFF5794-DCB8-770A-E491-4DB405661928}"/>
                    </a:ext>
                  </a:extLst>
                </p:cNvPr>
                <p:cNvSpPr/>
                <p:nvPr/>
              </p:nvSpPr>
              <p:spPr>
                <a:xfrm>
                  <a:off x="3541485" y="1770742"/>
                  <a:ext cx="725714" cy="46445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351CFD9-2EDB-E69F-A6A7-19DA000CFD51}"/>
                    </a:ext>
                  </a:extLst>
                </p:cNvPr>
                <p:cNvSpPr/>
                <p:nvPr/>
              </p:nvSpPr>
              <p:spPr>
                <a:xfrm>
                  <a:off x="4267199" y="1770741"/>
                  <a:ext cx="725714" cy="46445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62D509A-7582-1CC4-C19B-8944CA1EAA7C}"/>
                  </a:ext>
                </a:extLst>
              </p:cNvPr>
              <p:cNvGrpSpPr/>
              <p:nvPr/>
            </p:nvGrpSpPr>
            <p:grpSpPr>
              <a:xfrm>
                <a:off x="6527437" y="5448291"/>
                <a:ext cx="3042194" cy="522516"/>
                <a:chOff x="2090057" y="1770741"/>
                <a:chExt cx="2902856" cy="464459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0798CB4-2F1B-5E1C-C7C7-DC770FD9295E}"/>
                    </a:ext>
                  </a:extLst>
                </p:cNvPr>
                <p:cNvSpPr/>
                <p:nvPr/>
              </p:nvSpPr>
              <p:spPr>
                <a:xfrm>
                  <a:off x="2090057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548AE85-76BA-C891-2346-558D1D6107A2}"/>
                    </a:ext>
                  </a:extLst>
                </p:cNvPr>
                <p:cNvSpPr/>
                <p:nvPr/>
              </p:nvSpPr>
              <p:spPr>
                <a:xfrm>
                  <a:off x="2815771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8761EBE-D2F1-11FD-F79E-E8AD726628D1}"/>
                    </a:ext>
                  </a:extLst>
                </p:cNvPr>
                <p:cNvSpPr/>
                <p:nvPr/>
              </p:nvSpPr>
              <p:spPr>
                <a:xfrm>
                  <a:off x="3541485" y="1770742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214DF8-6CE5-FC78-BE12-7B675349BA23}"/>
                    </a:ext>
                  </a:extLst>
                </p:cNvPr>
                <p:cNvSpPr/>
                <p:nvPr/>
              </p:nvSpPr>
              <p:spPr>
                <a:xfrm>
                  <a:off x="4267199" y="1770741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D9986D-1869-9F54-1268-A4D6E7361CC0}"/>
                </a:ext>
              </a:extLst>
            </p:cNvPr>
            <p:cNvSpPr txBox="1"/>
            <p:nvPr/>
          </p:nvSpPr>
          <p:spPr>
            <a:xfrm>
              <a:off x="2676986" y="2551827"/>
              <a:ext cx="702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</a:t>
              </a:r>
              <a:r>
                <a:rPr lang="en-US" sz="2400" dirty="0"/>
                <a:t> = 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AD04694-2C66-AC6B-4FC4-9D240AA2867B}"/>
                </a:ext>
              </a:extLst>
            </p:cNvPr>
            <p:cNvSpPr txBox="1"/>
            <p:nvPr/>
          </p:nvSpPr>
          <p:spPr>
            <a:xfrm>
              <a:off x="3216198" y="3338153"/>
              <a:ext cx="702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</a:t>
              </a:r>
              <a:r>
                <a:rPr lang="en-US" sz="2400" dirty="0"/>
                <a:t> = 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5A7D8D-DA68-3347-9BE0-ECCBF707DF2F}"/>
                </a:ext>
              </a:extLst>
            </p:cNvPr>
            <p:cNvSpPr txBox="1"/>
            <p:nvPr/>
          </p:nvSpPr>
          <p:spPr>
            <a:xfrm>
              <a:off x="3976748" y="4151010"/>
              <a:ext cx="702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</a:t>
              </a:r>
              <a:r>
                <a:rPr lang="en-US" sz="2400" dirty="0"/>
                <a:t> = 2</a:t>
              </a:r>
            </a:p>
          </p:txBody>
        </p: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5397BC62-F0FA-7796-33AE-4ED23B4E83FF}"/>
                </a:ext>
              </a:extLst>
            </p:cNvPr>
            <p:cNvCxnSpPr>
              <a:stCxn id="29" idx="0"/>
              <a:endCxn id="30" idx="0"/>
            </p:cNvCxnSpPr>
            <p:nvPr/>
          </p:nvCxnSpPr>
          <p:spPr>
            <a:xfrm rot="5400000" flipH="1" flipV="1">
              <a:off x="4679184" y="2110353"/>
              <a:ext cx="12700" cy="760549"/>
            </a:xfrm>
            <a:prstGeom prst="curvedConnector3">
              <a:avLst>
                <a:gd name="adj1" fmla="val 179997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AEFB7847-E386-450C-C35A-B93B9302EAFE}"/>
                </a:ext>
              </a:extLst>
            </p:cNvPr>
            <p:cNvCxnSpPr/>
            <p:nvPr/>
          </p:nvCxnSpPr>
          <p:spPr>
            <a:xfrm rot="5400000" flipH="1" flipV="1">
              <a:off x="6193931" y="2921842"/>
              <a:ext cx="12700" cy="760549"/>
            </a:xfrm>
            <a:prstGeom prst="curvedConnector3">
              <a:avLst>
                <a:gd name="adj1" fmla="val 179997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B16407A3-FF18-E27A-DD9F-92419F6BA14E}"/>
                </a:ext>
              </a:extLst>
            </p:cNvPr>
            <p:cNvCxnSpPr/>
            <p:nvPr/>
          </p:nvCxnSpPr>
          <p:spPr>
            <a:xfrm rot="5400000" flipH="1" flipV="1">
              <a:off x="7650187" y="3780870"/>
              <a:ext cx="12700" cy="760549"/>
            </a:xfrm>
            <a:prstGeom prst="curvedConnector3">
              <a:avLst>
                <a:gd name="adj1" fmla="val 179997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9328C83-29E7-857E-3EFF-809ECCFB445A}"/>
                </a:ext>
              </a:extLst>
            </p:cNvPr>
            <p:cNvSpPr txBox="1"/>
            <p:nvPr/>
          </p:nvSpPr>
          <p:spPr>
            <a:xfrm>
              <a:off x="8481926" y="5446003"/>
              <a:ext cx="856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sorted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76F6A1-8877-AB17-9C29-6BE2C9C2D096}"/>
              </a:ext>
            </a:extLst>
          </p:cNvPr>
          <p:cNvCxnSpPr>
            <a:cxnSpLocks/>
          </p:cNvCxnSpPr>
          <p:nvPr/>
        </p:nvCxnSpPr>
        <p:spPr>
          <a:xfrm>
            <a:off x="8908482" y="5138057"/>
            <a:ext cx="0" cy="88537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90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907409-1A48-FE8D-ED32-EF377ADE3E9C}"/>
              </a:ext>
            </a:extLst>
          </p:cNvPr>
          <p:cNvGrpSpPr/>
          <p:nvPr/>
        </p:nvGrpSpPr>
        <p:grpSpPr>
          <a:xfrm>
            <a:off x="1448251" y="1593051"/>
            <a:ext cx="8836074" cy="668540"/>
            <a:chOff x="406400" y="1174516"/>
            <a:chExt cx="8836074" cy="66854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2977350-6055-33EA-8D16-DDB64FF84BCF}"/>
                </a:ext>
              </a:extLst>
            </p:cNvPr>
            <p:cNvSpPr/>
            <p:nvPr/>
          </p:nvSpPr>
          <p:spPr>
            <a:xfrm>
              <a:off x="406400" y="1174517"/>
              <a:ext cx="986971" cy="668539"/>
            </a:xfrm>
            <a:prstGeom prst="roundRect">
              <a:avLst>
                <a:gd name="adj" fmla="val 595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Step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02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3C7BE52-110E-6FA9-F41D-2377E6109A59}"/>
                </a:ext>
              </a:extLst>
            </p:cNvPr>
            <p:cNvSpPr/>
            <p:nvPr/>
          </p:nvSpPr>
          <p:spPr>
            <a:xfrm>
              <a:off x="1393371" y="1174516"/>
              <a:ext cx="7849103" cy="668540"/>
            </a:xfrm>
            <a:prstGeom prst="roundRect">
              <a:avLst>
                <a:gd name="adj" fmla="val 0"/>
              </a:avLst>
            </a:prstGeom>
            <a:solidFill>
              <a:srgbClr val="38648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bg1"/>
                  </a:solidFill>
                </a:rPr>
                <a:t>Placing the 2</a:t>
              </a:r>
              <a:r>
                <a:rPr lang="en-US" sz="2800" baseline="30000" dirty="0">
                  <a:solidFill>
                    <a:schemeClr val="bg1"/>
                  </a:solidFill>
                </a:rPr>
                <a:t>nd</a:t>
              </a:r>
              <a:r>
                <a:rPr lang="en-US" sz="2800" dirty="0">
                  <a:solidFill>
                    <a:schemeClr val="bg1"/>
                  </a:solidFill>
                </a:rPr>
                <a:t> largest element at correct position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B2B20-5F58-4928-3385-13FF46D031A6}"/>
              </a:ext>
            </a:extLst>
          </p:cNvPr>
          <p:cNvGrpSpPr/>
          <p:nvPr/>
        </p:nvGrpSpPr>
        <p:grpSpPr>
          <a:xfrm>
            <a:off x="3457303" y="3103236"/>
            <a:ext cx="5804940" cy="2568254"/>
            <a:chOff x="3457303" y="3103236"/>
            <a:chExt cx="5804940" cy="256825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F4F3C2C-51A5-7A9E-15CF-D3BB514516B4}"/>
                </a:ext>
              </a:extLst>
            </p:cNvPr>
            <p:cNvGrpSpPr/>
            <p:nvPr/>
          </p:nvGrpSpPr>
          <p:grpSpPr>
            <a:xfrm>
              <a:off x="3457303" y="3103236"/>
              <a:ext cx="5804940" cy="2161713"/>
              <a:chOff x="2676986" y="2484278"/>
              <a:chExt cx="5804940" cy="2161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5BC1968-24DB-1DFA-B39C-3118A2A7E3A9}"/>
                  </a:ext>
                </a:extLst>
              </p:cNvPr>
              <p:cNvGrpSpPr/>
              <p:nvPr/>
            </p:nvGrpSpPr>
            <p:grpSpPr>
              <a:xfrm>
                <a:off x="3918635" y="2490625"/>
                <a:ext cx="4563291" cy="2155366"/>
                <a:chOff x="4245792" y="2984494"/>
                <a:chExt cx="4563291" cy="2155366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A946BAA-382F-02FF-A99E-AA1827DC8083}"/>
                    </a:ext>
                  </a:extLst>
                </p:cNvPr>
                <p:cNvGrpSpPr/>
                <p:nvPr/>
              </p:nvGrpSpPr>
              <p:grpSpPr>
                <a:xfrm>
                  <a:off x="4245792" y="2984494"/>
                  <a:ext cx="3042194" cy="522516"/>
                  <a:chOff x="2090057" y="1770741"/>
                  <a:chExt cx="2902856" cy="464459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EC82CA1B-E099-A019-B25D-FE05EBD974E5}"/>
                      </a:ext>
                    </a:extLst>
                  </p:cNvPr>
                  <p:cNvSpPr/>
                  <p:nvPr/>
                </p:nvSpPr>
                <p:spPr>
                  <a:xfrm>
                    <a:off x="2090057" y="1770743"/>
                    <a:ext cx="725714" cy="464457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022FDAA0-FB1B-25D7-7388-479FAE54C28F}"/>
                      </a:ext>
                    </a:extLst>
                  </p:cNvPr>
                  <p:cNvSpPr/>
                  <p:nvPr/>
                </p:nvSpPr>
                <p:spPr>
                  <a:xfrm>
                    <a:off x="2815771" y="1770743"/>
                    <a:ext cx="725714" cy="464457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AAC3062E-76CC-2FC1-DE50-15066736DBE8}"/>
                      </a:ext>
                    </a:extLst>
                  </p:cNvPr>
                  <p:cNvSpPr/>
                  <p:nvPr/>
                </p:nvSpPr>
                <p:spPr>
                  <a:xfrm>
                    <a:off x="3541485" y="1770742"/>
                    <a:ext cx="725714" cy="4644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1F602BBE-060B-A5BE-F43B-1A3D6930A397}"/>
                      </a:ext>
                    </a:extLst>
                  </p:cNvPr>
                  <p:cNvSpPr/>
                  <p:nvPr/>
                </p:nvSpPr>
                <p:spPr>
                  <a:xfrm>
                    <a:off x="4267199" y="1770741"/>
                    <a:ext cx="725714" cy="4644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5F3566F-84A0-10B6-409D-8FAD3DFB6259}"/>
                    </a:ext>
                  </a:extLst>
                </p:cNvPr>
                <p:cNvGrpSpPr/>
                <p:nvPr/>
              </p:nvGrpSpPr>
              <p:grpSpPr>
                <a:xfrm>
                  <a:off x="5006340" y="3771173"/>
                  <a:ext cx="3042194" cy="522516"/>
                  <a:chOff x="2090057" y="1770741"/>
                  <a:chExt cx="2902856" cy="464459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667AA395-81E1-F85C-B2FB-6EB3DECB04F6}"/>
                      </a:ext>
                    </a:extLst>
                  </p:cNvPr>
                  <p:cNvSpPr/>
                  <p:nvPr/>
                </p:nvSpPr>
                <p:spPr>
                  <a:xfrm>
                    <a:off x="2090057" y="1770743"/>
                    <a:ext cx="725714" cy="4644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D9C74C5C-BAF5-E93C-424F-8916B54B47A2}"/>
                      </a:ext>
                    </a:extLst>
                  </p:cNvPr>
                  <p:cNvSpPr/>
                  <p:nvPr/>
                </p:nvSpPr>
                <p:spPr>
                  <a:xfrm>
                    <a:off x="2815771" y="1770743"/>
                    <a:ext cx="725714" cy="464457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B4321B97-EDF0-E069-AC83-97BC04F18018}"/>
                      </a:ext>
                    </a:extLst>
                  </p:cNvPr>
                  <p:cNvSpPr/>
                  <p:nvPr/>
                </p:nvSpPr>
                <p:spPr>
                  <a:xfrm>
                    <a:off x="3541485" y="1770742"/>
                    <a:ext cx="725714" cy="464457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2BD377A6-74FD-D909-E2F7-2A89989FA5E4}"/>
                      </a:ext>
                    </a:extLst>
                  </p:cNvPr>
                  <p:cNvSpPr/>
                  <p:nvPr/>
                </p:nvSpPr>
                <p:spPr>
                  <a:xfrm>
                    <a:off x="4267199" y="1770741"/>
                    <a:ext cx="725714" cy="4644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9306CFF-672D-FCC4-88CB-75FEE27502E7}"/>
                    </a:ext>
                  </a:extLst>
                </p:cNvPr>
                <p:cNvGrpSpPr/>
                <p:nvPr/>
              </p:nvGrpSpPr>
              <p:grpSpPr>
                <a:xfrm>
                  <a:off x="5766889" y="4617344"/>
                  <a:ext cx="3042194" cy="522516"/>
                  <a:chOff x="2090057" y="1770741"/>
                  <a:chExt cx="2902856" cy="464459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CBA3187-0608-E4B6-12BC-5E220EAA27DA}"/>
                      </a:ext>
                    </a:extLst>
                  </p:cNvPr>
                  <p:cNvSpPr/>
                  <p:nvPr/>
                </p:nvSpPr>
                <p:spPr>
                  <a:xfrm>
                    <a:off x="2090057" y="1770743"/>
                    <a:ext cx="725714" cy="4644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21F1C00-7FA5-372F-5128-455E3097B453}"/>
                      </a:ext>
                    </a:extLst>
                  </p:cNvPr>
                  <p:cNvSpPr/>
                  <p:nvPr/>
                </p:nvSpPr>
                <p:spPr>
                  <a:xfrm>
                    <a:off x="2815771" y="1770743"/>
                    <a:ext cx="725714" cy="4644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7090C4FC-0A49-C8C2-E87F-65731E72B777}"/>
                      </a:ext>
                    </a:extLst>
                  </p:cNvPr>
                  <p:cNvSpPr/>
                  <p:nvPr/>
                </p:nvSpPr>
                <p:spPr>
                  <a:xfrm>
                    <a:off x="3541485" y="1770742"/>
                    <a:ext cx="725714" cy="4644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AD5D7806-F71E-CD2D-938B-2EB3CC9FC8EF}"/>
                      </a:ext>
                    </a:extLst>
                  </p:cNvPr>
                  <p:cNvSpPr/>
                  <p:nvPr/>
                </p:nvSpPr>
                <p:spPr>
                  <a:xfrm>
                    <a:off x="4267199" y="1770741"/>
                    <a:ext cx="725714" cy="4644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BA0868-7AF5-0F8F-9C0C-E1527CAD0220}"/>
                  </a:ext>
                </a:extLst>
              </p:cNvPr>
              <p:cNvSpPr txBox="1"/>
              <p:nvPr/>
            </p:nvSpPr>
            <p:spPr>
              <a:xfrm>
                <a:off x="2676986" y="2551827"/>
                <a:ext cx="702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i</a:t>
                </a:r>
                <a:r>
                  <a:rPr lang="en-US" sz="2400" dirty="0"/>
                  <a:t> = 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FFF003-A6F1-0B6F-DDEE-BB21D14C9727}"/>
                  </a:ext>
                </a:extLst>
              </p:cNvPr>
              <p:cNvSpPr txBox="1"/>
              <p:nvPr/>
            </p:nvSpPr>
            <p:spPr>
              <a:xfrm>
                <a:off x="3216198" y="3338153"/>
                <a:ext cx="702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i</a:t>
                </a:r>
                <a:r>
                  <a:rPr lang="en-US" sz="2400" dirty="0"/>
                  <a:t> = 1</a:t>
                </a:r>
              </a:p>
            </p:txBody>
          </p: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1129A2BF-38D0-497E-630D-0001205905F3}"/>
                  </a:ext>
                </a:extLst>
              </p:cNvPr>
              <p:cNvCxnSpPr>
                <a:cxnSpLocks/>
                <a:stCxn id="31" idx="0"/>
                <a:endCxn id="32" idx="0"/>
              </p:cNvCxnSpPr>
              <p:nvPr/>
            </p:nvCxnSpPr>
            <p:spPr>
              <a:xfrm rot="5400000" flipH="1" flipV="1">
                <a:off x="4679184" y="2110353"/>
                <a:ext cx="12700" cy="760549"/>
              </a:xfrm>
              <a:prstGeom prst="curvedConnector3">
                <a:avLst>
                  <a:gd name="adj1" fmla="val 1799976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1F6C5E2B-3BEC-3FBB-0FD2-71944A0C9110}"/>
                  </a:ext>
                </a:extLst>
              </p:cNvPr>
              <p:cNvCxnSpPr/>
              <p:nvPr/>
            </p:nvCxnSpPr>
            <p:spPr>
              <a:xfrm rot="5400000" flipH="1" flipV="1">
                <a:off x="6193931" y="2921842"/>
                <a:ext cx="12700" cy="760549"/>
              </a:xfrm>
              <a:prstGeom prst="curvedConnector3">
                <a:avLst>
                  <a:gd name="adj1" fmla="val 1799976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24FC10C-116D-1EFE-C5AC-580AE2E14A17}"/>
                </a:ext>
              </a:extLst>
            </p:cNvPr>
            <p:cNvSpPr txBox="1"/>
            <p:nvPr/>
          </p:nvSpPr>
          <p:spPr>
            <a:xfrm>
              <a:off x="8073309" y="5271380"/>
              <a:ext cx="856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sorted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463F911-D838-B5ED-CC1B-1B85FA6A8D73}"/>
                </a:ext>
              </a:extLst>
            </p:cNvPr>
            <p:cNvCxnSpPr>
              <a:cxnSpLocks/>
            </p:cNvCxnSpPr>
            <p:nvPr/>
          </p:nvCxnSpPr>
          <p:spPr>
            <a:xfrm>
              <a:off x="7741146" y="4572000"/>
              <a:ext cx="0" cy="88537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863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DDA64F-4836-EB3C-A09B-7ECCFB41DE54}"/>
              </a:ext>
            </a:extLst>
          </p:cNvPr>
          <p:cNvGrpSpPr/>
          <p:nvPr/>
        </p:nvGrpSpPr>
        <p:grpSpPr>
          <a:xfrm>
            <a:off x="1448251" y="1593051"/>
            <a:ext cx="8836074" cy="668540"/>
            <a:chOff x="406400" y="1174516"/>
            <a:chExt cx="8836074" cy="6685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CB2DCCA-841F-6A69-1853-281052FFA1AB}"/>
                </a:ext>
              </a:extLst>
            </p:cNvPr>
            <p:cNvSpPr/>
            <p:nvPr/>
          </p:nvSpPr>
          <p:spPr>
            <a:xfrm>
              <a:off x="406400" y="1174517"/>
              <a:ext cx="986971" cy="668539"/>
            </a:xfrm>
            <a:prstGeom prst="roundRect">
              <a:avLst>
                <a:gd name="adj" fmla="val 595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Step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03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F6662C4-D4B5-8E44-3EF3-907D4D09CD83}"/>
                </a:ext>
              </a:extLst>
            </p:cNvPr>
            <p:cNvSpPr/>
            <p:nvPr/>
          </p:nvSpPr>
          <p:spPr>
            <a:xfrm>
              <a:off x="1393371" y="1174516"/>
              <a:ext cx="7849103" cy="668540"/>
            </a:xfrm>
            <a:prstGeom prst="roundRect">
              <a:avLst>
                <a:gd name="adj" fmla="val 0"/>
              </a:avLst>
            </a:prstGeom>
            <a:solidFill>
              <a:srgbClr val="38648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bg1"/>
                  </a:solidFill>
                </a:rPr>
                <a:t>Placing the 3</a:t>
              </a:r>
              <a:r>
                <a:rPr lang="en-US" sz="2800" baseline="30000" dirty="0">
                  <a:solidFill>
                    <a:schemeClr val="bg1"/>
                  </a:solidFill>
                </a:rPr>
                <a:t>rd</a:t>
              </a:r>
              <a:r>
                <a:rPr lang="en-US" sz="2800" dirty="0">
                  <a:solidFill>
                    <a:schemeClr val="bg1"/>
                  </a:solidFill>
                </a:rPr>
                <a:t> largest element at correct position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18E2AD-4B85-D810-6B34-11D11520BE08}"/>
              </a:ext>
            </a:extLst>
          </p:cNvPr>
          <p:cNvGrpSpPr/>
          <p:nvPr/>
        </p:nvGrpSpPr>
        <p:grpSpPr>
          <a:xfrm>
            <a:off x="4698952" y="3109583"/>
            <a:ext cx="3042194" cy="522516"/>
            <a:chOff x="2090057" y="1770741"/>
            <a:chExt cx="2902856" cy="46445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075D91-85A5-D6C8-59BD-DA543FEB4610}"/>
                </a:ext>
              </a:extLst>
            </p:cNvPr>
            <p:cNvSpPr/>
            <p:nvPr/>
          </p:nvSpPr>
          <p:spPr>
            <a:xfrm>
              <a:off x="2090057" y="1770743"/>
              <a:ext cx="725714" cy="4644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DDC227-F51E-CC3F-EEB1-B4E5BD420444}"/>
                </a:ext>
              </a:extLst>
            </p:cNvPr>
            <p:cNvSpPr/>
            <p:nvPr/>
          </p:nvSpPr>
          <p:spPr>
            <a:xfrm>
              <a:off x="2815771" y="1770743"/>
              <a:ext cx="725714" cy="4644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406720-067D-2339-344A-4FC65DD2B135}"/>
                </a:ext>
              </a:extLst>
            </p:cNvPr>
            <p:cNvSpPr/>
            <p:nvPr/>
          </p:nvSpPr>
          <p:spPr>
            <a:xfrm>
              <a:off x="3541485" y="1770742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07B11D-59D8-347F-A5F1-30318010AA1E}"/>
                </a:ext>
              </a:extLst>
            </p:cNvPr>
            <p:cNvSpPr/>
            <p:nvPr/>
          </p:nvSpPr>
          <p:spPr>
            <a:xfrm>
              <a:off x="4267199" y="1770741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BF591F-F76F-91B6-ECFB-00A8FA084F6B}"/>
              </a:ext>
            </a:extLst>
          </p:cNvPr>
          <p:cNvGrpSpPr/>
          <p:nvPr/>
        </p:nvGrpSpPr>
        <p:grpSpPr>
          <a:xfrm>
            <a:off x="5459501" y="3984525"/>
            <a:ext cx="3042194" cy="522516"/>
            <a:chOff x="2090057" y="1770741"/>
            <a:chExt cx="2902856" cy="4644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100687-DD93-040F-9A48-0030244A0ECE}"/>
                </a:ext>
              </a:extLst>
            </p:cNvPr>
            <p:cNvSpPr/>
            <p:nvPr/>
          </p:nvSpPr>
          <p:spPr>
            <a:xfrm>
              <a:off x="2090057" y="1770743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512C7E-09BC-60EC-8149-85D964DB908E}"/>
                </a:ext>
              </a:extLst>
            </p:cNvPr>
            <p:cNvSpPr/>
            <p:nvPr/>
          </p:nvSpPr>
          <p:spPr>
            <a:xfrm>
              <a:off x="2815771" y="1770743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A0EC093-4D3E-E309-0A1E-A5FE4DCCCEE3}"/>
                </a:ext>
              </a:extLst>
            </p:cNvPr>
            <p:cNvSpPr/>
            <p:nvPr/>
          </p:nvSpPr>
          <p:spPr>
            <a:xfrm>
              <a:off x="3541485" y="1770742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A88FE3-3FC5-A5F0-000B-D263FB328360}"/>
                </a:ext>
              </a:extLst>
            </p:cNvPr>
            <p:cNvSpPr/>
            <p:nvPr/>
          </p:nvSpPr>
          <p:spPr>
            <a:xfrm>
              <a:off x="4267199" y="1770741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76F185A-2CCF-7356-175A-E7E124D7AE2A}"/>
              </a:ext>
            </a:extLst>
          </p:cNvPr>
          <p:cNvSpPr txBox="1"/>
          <p:nvPr/>
        </p:nvSpPr>
        <p:spPr>
          <a:xfrm>
            <a:off x="3457303" y="317078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0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32AA86B-5A74-B616-25E5-6D04EBDF1A7B}"/>
              </a:ext>
            </a:extLst>
          </p:cNvPr>
          <p:cNvCxnSpPr>
            <a:cxnSpLocks/>
            <a:stCxn id="25" idx="0"/>
            <a:endCxn id="26" idx="0"/>
          </p:cNvCxnSpPr>
          <p:nvPr/>
        </p:nvCxnSpPr>
        <p:spPr>
          <a:xfrm rot="5400000" flipH="1" flipV="1">
            <a:off x="5459501" y="2729311"/>
            <a:ext cx="12700" cy="760549"/>
          </a:xfrm>
          <a:prstGeom prst="curvedConnector3">
            <a:avLst>
              <a:gd name="adj1" fmla="val 1799976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FD7E6E-93AA-5E41-3F55-025F75B12C56}"/>
              </a:ext>
            </a:extLst>
          </p:cNvPr>
          <p:cNvSpPr txBox="1"/>
          <p:nvPr/>
        </p:nvSpPr>
        <p:spPr>
          <a:xfrm>
            <a:off x="6359773" y="4659412"/>
            <a:ext cx="1463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Sorted array</a:t>
            </a:r>
          </a:p>
        </p:txBody>
      </p:sp>
    </p:spTree>
    <p:extLst>
      <p:ext uri="{BB962C8B-B14F-4D97-AF65-F5344CB8AC3E}">
        <p14:creationId xmlns:p14="http://schemas.microsoft.com/office/powerpoint/2010/main" val="4074964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A9E1B2-D58B-222D-2E01-18994037CB95}"/>
              </a:ext>
            </a:extLst>
          </p:cNvPr>
          <p:cNvSpPr/>
          <p:nvPr/>
        </p:nvSpPr>
        <p:spPr>
          <a:xfrm>
            <a:off x="442683" y="1182914"/>
            <a:ext cx="11306629" cy="5252357"/>
          </a:xfrm>
          <a:prstGeom prst="roundRect">
            <a:avLst>
              <a:gd name="adj" fmla="val 401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bubbleSort(int arr[], int size)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(int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size - 1;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{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for (int j = 0; j &lt; size -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- 1; j++)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{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if (arr[j] &gt; arr[j + 1]) {</a:t>
            </a:r>
          </a:p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// Swap arr[j] and arr[j + 1]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int temp = arr[j];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arr[j] = arr[j + 1];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arr[j + 1] = temp;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3EFB4-6C5C-2707-0076-4D6E9A09C90F}"/>
              </a:ext>
            </a:extLst>
          </p:cNvPr>
          <p:cNvSpPr txBox="1"/>
          <p:nvPr/>
        </p:nvSpPr>
        <p:spPr>
          <a:xfrm>
            <a:off x="5058226" y="422729"/>
            <a:ext cx="2075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104225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A8F0B6-9B3A-DE9C-AB28-B60A8D0225DD}"/>
              </a:ext>
            </a:extLst>
          </p:cNvPr>
          <p:cNvSpPr txBox="1"/>
          <p:nvPr/>
        </p:nvSpPr>
        <p:spPr>
          <a:xfrm>
            <a:off x="4746730" y="228056"/>
            <a:ext cx="3251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262C9C-E6D7-AA2E-B91B-346D1E9DD030}"/>
              </a:ext>
            </a:extLst>
          </p:cNvPr>
          <p:cNvGrpSpPr/>
          <p:nvPr/>
        </p:nvGrpSpPr>
        <p:grpSpPr>
          <a:xfrm>
            <a:off x="3612410" y="963412"/>
            <a:ext cx="4701596" cy="419158"/>
            <a:chOff x="2090057" y="1770741"/>
            <a:chExt cx="4354284" cy="46445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9A58EE-437F-295A-A614-B48462298F5C}"/>
                </a:ext>
              </a:extLst>
            </p:cNvPr>
            <p:cNvSpPr/>
            <p:nvPr/>
          </p:nvSpPr>
          <p:spPr>
            <a:xfrm>
              <a:off x="2090057" y="1770743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EE7BF96-4E45-FEBA-FE7A-E37620B4E57D}"/>
                </a:ext>
              </a:extLst>
            </p:cNvPr>
            <p:cNvSpPr/>
            <p:nvPr/>
          </p:nvSpPr>
          <p:spPr>
            <a:xfrm>
              <a:off x="2815771" y="1770743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8F3068-E988-E8D8-2290-4BB139D237B6}"/>
                </a:ext>
              </a:extLst>
            </p:cNvPr>
            <p:cNvSpPr/>
            <p:nvPr/>
          </p:nvSpPr>
          <p:spPr>
            <a:xfrm>
              <a:off x="3541485" y="1770742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DD0EE6-8501-22E6-4CCC-72E5F7ED7A4F}"/>
                </a:ext>
              </a:extLst>
            </p:cNvPr>
            <p:cNvSpPr/>
            <p:nvPr/>
          </p:nvSpPr>
          <p:spPr>
            <a:xfrm>
              <a:off x="4267199" y="1770741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8C1E559-A036-34C9-6B86-E692C2601349}"/>
                </a:ext>
              </a:extLst>
            </p:cNvPr>
            <p:cNvSpPr/>
            <p:nvPr/>
          </p:nvSpPr>
          <p:spPr>
            <a:xfrm>
              <a:off x="4992913" y="1770741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81D568-721B-0874-5308-F0AE8E673B14}"/>
                </a:ext>
              </a:extLst>
            </p:cNvPr>
            <p:cNvSpPr/>
            <p:nvPr/>
          </p:nvSpPr>
          <p:spPr>
            <a:xfrm>
              <a:off x="5718627" y="1770741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758E18-780B-0660-6EE2-50AF90714CC0}"/>
              </a:ext>
            </a:extLst>
          </p:cNvPr>
          <p:cNvGrpSpPr/>
          <p:nvPr/>
        </p:nvGrpSpPr>
        <p:grpSpPr>
          <a:xfrm>
            <a:off x="3612410" y="6176296"/>
            <a:ext cx="4701596" cy="419158"/>
            <a:chOff x="2090057" y="1770741"/>
            <a:chExt cx="4354284" cy="46445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A44B672-508D-85A3-B828-0D7A5BC415C0}"/>
                </a:ext>
              </a:extLst>
            </p:cNvPr>
            <p:cNvSpPr/>
            <p:nvPr/>
          </p:nvSpPr>
          <p:spPr>
            <a:xfrm>
              <a:off x="2090057" y="1770743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8B505AC-D22D-9724-0073-B69BB22E7FB1}"/>
                </a:ext>
              </a:extLst>
            </p:cNvPr>
            <p:cNvSpPr/>
            <p:nvPr/>
          </p:nvSpPr>
          <p:spPr>
            <a:xfrm>
              <a:off x="2815771" y="1770743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F119151-CB99-F3C8-4777-E51038CCB3A8}"/>
                </a:ext>
              </a:extLst>
            </p:cNvPr>
            <p:cNvSpPr/>
            <p:nvPr/>
          </p:nvSpPr>
          <p:spPr>
            <a:xfrm>
              <a:off x="3541485" y="1770742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C6302A-2AD0-D268-79BA-46FBE80F9B48}"/>
                </a:ext>
              </a:extLst>
            </p:cNvPr>
            <p:cNvSpPr/>
            <p:nvPr/>
          </p:nvSpPr>
          <p:spPr>
            <a:xfrm>
              <a:off x="4267199" y="1770741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600AAEF-3FA1-B8AB-E4C3-2D3D6D700ED6}"/>
                </a:ext>
              </a:extLst>
            </p:cNvPr>
            <p:cNvSpPr/>
            <p:nvPr/>
          </p:nvSpPr>
          <p:spPr>
            <a:xfrm>
              <a:off x="4992913" y="1770741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CFE4813-951F-8806-AA6B-A8C95198491A}"/>
                </a:ext>
              </a:extLst>
            </p:cNvPr>
            <p:cNvSpPr/>
            <p:nvPr/>
          </p:nvSpPr>
          <p:spPr>
            <a:xfrm>
              <a:off x="5718627" y="1770741"/>
              <a:ext cx="725714" cy="464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C5247E7-7276-96DD-E7FC-1914CCD8D82A}"/>
              </a:ext>
            </a:extLst>
          </p:cNvPr>
          <p:cNvGrpSpPr/>
          <p:nvPr/>
        </p:nvGrpSpPr>
        <p:grpSpPr>
          <a:xfrm>
            <a:off x="3612410" y="3162095"/>
            <a:ext cx="4701596" cy="868906"/>
            <a:chOff x="3612410" y="3217687"/>
            <a:chExt cx="4701596" cy="86890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3E2D5CE-7F0E-41D4-1D99-00939A9BF005}"/>
                </a:ext>
              </a:extLst>
            </p:cNvPr>
            <p:cNvGrpSpPr/>
            <p:nvPr/>
          </p:nvGrpSpPr>
          <p:grpSpPr>
            <a:xfrm>
              <a:off x="3612410" y="3549777"/>
              <a:ext cx="4701596" cy="419158"/>
              <a:chOff x="2090057" y="1770741"/>
              <a:chExt cx="4354284" cy="46445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9C8C496-8C06-BD78-F2CB-2EC9F6214DC2}"/>
                  </a:ext>
                </a:extLst>
              </p:cNvPr>
              <p:cNvSpPr/>
              <p:nvPr/>
            </p:nvSpPr>
            <p:spPr>
              <a:xfrm>
                <a:off x="2090057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6D80847-73FD-F088-6000-ADCF9909BFCC}"/>
                  </a:ext>
                </a:extLst>
              </p:cNvPr>
              <p:cNvSpPr/>
              <p:nvPr/>
            </p:nvSpPr>
            <p:spPr>
              <a:xfrm>
                <a:off x="2815771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FFC1A8B-1135-C767-E478-4ECC48EF1E98}"/>
                  </a:ext>
                </a:extLst>
              </p:cNvPr>
              <p:cNvSpPr/>
              <p:nvPr/>
            </p:nvSpPr>
            <p:spPr>
              <a:xfrm>
                <a:off x="3541485" y="1770742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46EC0CB-9BF6-4F9E-D783-6523C045087F}"/>
                  </a:ext>
                </a:extLst>
              </p:cNvPr>
              <p:cNvSpPr/>
              <p:nvPr/>
            </p:nvSpPr>
            <p:spPr>
              <a:xfrm>
                <a:off x="4267199" y="1770741"/>
                <a:ext cx="725714" cy="464457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8987946-8D83-1B46-8BB0-CA79CD467A0D}"/>
                  </a:ext>
                </a:extLst>
              </p:cNvPr>
              <p:cNvSpPr/>
              <p:nvPr/>
            </p:nvSpPr>
            <p:spPr>
              <a:xfrm>
                <a:off x="4992913" y="1770741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097B21B-43B1-43F5-9FB2-A0164801DAC4}"/>
                  </a:ext>
                </a:extLst>
              </p:cNvPr>
              <p:cNvSpPr/>
              <p:nvPr/>
            </p:nvSpPr>
            <p:spPr>
              <a:xfrm>
                <a:off x="5718627" y="1770741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F5EAEB5-D182-167A-89AD-97E937B210D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208" y="3429000"/>
              <a:ext cx="0" cy="6575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A18231E-3AE5-6101-0141-9B9B30E0E307}"/>
                </a:ext>
              </a:extLst>
            </p:cNvPr>
            <p:cNvSpPr txBox="1"/>
            <p:nvPr/>
          </p:nvSpPr>
          <p:spPr>
            <a:xfrm>
              <a:off x="6271682" y="3244334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7A2C000-7772-A59C-5894-84D76E9C8D0E}"/>
                </a:ext>
              </a:extLst>
            </p:cNvPr>
            <p:cNvSpPr txBox="1"/>
            <p:nvPr/>
          </p:nvSpPr>
          <p:spPr>
            <a:xfrm>
              <a:off x="3927986" y="3231179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1CC215A-B3C0-EFEF-8665-8E59C4864E61}"/>
                </a:ext>
              </a:extLst>
            </p:cNvPr>
            <p:cNvSpPr txBox="1"/>
            <p:nvPr/>
          </p:nvSpPr>
          <p:spPr>
            <a:xfrm>
              <a:off x="4663068" y="3217687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8D07519-61CE-67F7-015C-C0250007D4F0}"/>
                </a:ext>
              </a:extLst>
            </p:cNvPr>
            <p:cNvSpPr txBox="1"/>
            <p:nvPr/>
          </p:nvSpPr>
          <p:spPr>
            <a:xfrm>
              <a:off x="5505579" y="3217687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5365E8E-EFFE-D5D8-DA95-E0156E6F94C4}"/>
              </a:ext>
            </a:extLst>
          </p:cNvPr>
          <p:cNvGrpSpPr/>
          <p:nvPr/>
        </p:nvGrpSpPr>
        <p:grpSpPr>
          <a:xfrm>
            <a:off x="3612410" y="4068413"/>
            <a:ext cx="4701596" cy="896713"/>
            <a:chOff x="3612410" y="3969997"/>
            <a:chExt cx="4701596" cy="89671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72A4BD6-5FA8-32AB-ECF6-37483D7AED99}"/>
                </a:ext>
              </a:extLst>
            </p:cNvPr>
            <p:cNvGrpSpPr/>
            <p:nvPr/>
          </p:nvGrpSpPr>
          <p:grpSpPr>
            <a:xfrm>
              <a:off x="3612410" y="4328336"/>
              <a:ext cx="4701596" cy="419158"/>
              <a:chOff x="2090057" y="1770741"/>
              <a:chExt cx="4354284" cy="464459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3AEE045-7AA5-7F83-C626-8BBD07540789}"/>
                  </a:ext>
                </a:extLst>
              </p:cNvPr>
              <p:cNvSpPr/>
              <p:nvPr/>
            </p:nvSpPr>
            <p:spPr>
              <a:xfrm>
                <a:off x="2090057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D4F64FD-22A5-57D6-2B25-00F996872275}"/>
                  </a:ext>
                </a:extLst>
              </p:cNvPr>
              <p:cNvSpPr/>
              <p:nvPr/>
            </p:nvSpPr>
            <p:spPr>
              <a:xfrm>
                <a:off x="2815771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B367B3B-BCE5-B6CA-E08F-3B2A1C8AE6CC}"/>
                  </a:ext>
                </a:extLst>
              </p:cNvPr>
              <p:cNvSpPr/>
              <p:nvPr/>
            </p:nvSpPr>
            <p:spPr>
              <a:xfrm>
                <a:off x="3541485" y="1770742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78FB3DE-5B09-0754-5010-6EA8A28506C1}"/>
                  </a:ext>
                </a:extLst>
              </p:cNvPr>
              <p:cNvSpPr/>
              <p:nvPr/>
            </p:nvSpPr>
            <p:spPr>
              <a:xfrm>
                <a:off x="4267199" y="1770741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A703A1B-8C9B-AF4C-2B79-4EE174FE37D5}"/>
                  </a:ext>
                </a:extLst>
              </p:cNvPr>
              <p:cNvSpPr/>
              <p:nvPr/>
            </p:nvSpPr>
            <p:spPr>
              <a:xfrm>
                <a:off x="4992913" y="1770741"/>
                <a:ext cx="725714" cy="464457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463A9A7-22F1-D433-26F4-068DAF74EB03}"/>
                  </a:ext>
                </a:extLst>
              </p:cNvPr>
              <p:cNvSpPr/>
              <p:nvPr/>
            </p:nvSpPr>
            <p:spPr>
              <a:xfrm>
                <a:off x="5718627" y="1770741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79542FA-53C0-5AA2-DABC-FC592A56FAA5}"/>
                </a:ext>
              </a:extLst>
            </p:cNvPr>
            <p:cNvCxnSpPr>
              <a:cxnSpLocks/>
            </p:cNvCxnSpPr>
            <p:nvPr/>
          </p:nvCxnSpPr>
          <p:spPr>
            <a:xfrm>
              <a:off x="6746807" y="4209117"/>
              <a:ext cx="0" cy="6575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7D463E-440D-4B42-8C4C-E55022287584}"/>
                </a:ext>
              </a:extLst>
            </p:cNvPr>
            <p:cNvSpPr txBox="1"/>
            <p:nvPr/>
          </p:nvSpPr>
          <p:spPr>
            <a:xfrm>
              <a:off x="6999431" y="3969997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7C95CD7-1D55-0324-2AC0-7C79D509E0CB}"/>
                </a:ext>
              </a:extLst>
            </p:cNvPr>
            <p:cNvSpPr txBox="1"/>
            <p:nvPr/>
          </p:nvSpPr>
          <p:spPr>
            <a:xfrm>
              <a:off x="6253109" y="3993973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D8BBB8-CB1C-526C-496B-7FFBDF8EA3BB}"/>
                </a:ext>
              </a:extLst>
            </p:cNvPr>
            <p:cNvSpPr txBox="1"/>
            <p:nvPr/>
          </p:nvSpPr>
          <p:spPr>
            <a:xfrm>
              <a:off x="5432231" y="4009236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8AA1E81-31FD-EE94-3D19-7AA32EF60A80}"/>
                </a:ext>
              </a:extLst>
            </p:cNvPr>
            <p:cNvSpPr txBox="1"/>
            <p:nvPr/>
          </p:nvSpPr>
          <p:spPr>
            <a:xfrm>
              <a:off x="4711627" y="4009236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E5915F9-D8E8-63A9-2BEF-E9D6A81906E8}"/>
                </a:ext>
              </a:extLst>
            </p:cNvPr>
            <p:cNvSpPr txBox="1"/>
            <p:nvPr/>
          </p:nvSpPr>
          <p:spPr>
            <a:xfrm>
              <a:off x="3982737" y="4024451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CEF8E2-82D9-F582-4952-E6900FDCC79D}"/>
              </a:ext>
            </a:extLst>
          </p:cNvPr>
          <p:cNvGrpSpPr/>
          <p:nvPr/>
        </p:nvGrpSpPr>
        <p:grpSpPr>
          <a:xfrm>
            <a:off x="3612410" y="5004638"/>
            <a:ext cx="4701596" cy="899396"/>
            <a:chOff x="3612410" y="4752582"/>
            <a:chExt cx="4701596" cy="89939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826CAAF-1CCD-0846-77F4-9533A985EAAE}"/>
                </a:ext>
              </a:extLst>
            </p:cNvPr>
            <p:cNvGrpSpPr/>
            <p:nvPr/>
          </p:nvGrpSpPr>
          <p:grpSpPr>
            <a:xfrm>
              <a:off x="3612410" y="5113604"/>
              <a:ext cx="4701596" cy="419158"/>
              <a:chOff x="2090057" y="1770741"/>
              <a:chExt cx="4354284" cy="464459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76FD4FD-3D35-D006-5631-26AB48E2B3A7}"/>
                  </a:ext>
                </a:extLst>
              </p:cNvPr>
              <p:cNvSpPr/>
              <p:nvPr/>
            </p:nvSpPr>
            <p:spPr>
              <a:xfrm>
                <a:off x="2090057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CA3A80C-6258-85E1-8C0F-56162DFEBC52}"/>
                  </a:ext>
                </a:extLst>
              </p:cNvPr>
              <p:cNvSpPr/>
              <p:nvPr/>
            </p:nvSpPr>
            <p:spPr>
              <a:xfrm>
                <a:off x="2815771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55C2F9A-38FE-CEB5-83AF-43019833B190}"/>
                  </a:ext>
                </a:extLst>
              </p:cNvPr>
              <p:cNvSpPr/>
              <p:nvPr/>
            </p:nvSpPr>
            <p:spPr>
              <a:xfrm>
                <a:off x="3541485" y="1770742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6FED765-7F6E-0574-B843-13E3BDE57108}"/>
                  </a:ext>
                </a:extLst>
              </p:cNvPr>
              <p:cNvSpPr/>
              <p:nvPr/>
            </p:nvSpPr>
            <p:spPr>
              <a:xfrm>
                <a:off x="4267199" y="1770741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6E3EB42-2591-769C-BA58-D9DEFE4047CA}"/>
                  </a:ext>
                </a:extLst>
              </p:cNvPr>
              <p:cNvSpPr/>
              <p:nvPr/>
            </p:nvSpPr>
            <p:spPr>
              <a:xfrm>
                <a:off x="4992913" y="1770741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3223455-56B6-9D74-BF5F-23E4E9B5E25A}"/>
                  </a:ext>
                </a:extLst>
              </p:cNvPr>
              <p:cNvSpPr/>
              <p:nvPr/>
            </p:nvSpPr>
            <p:spPr>
              <a:xfrm>
                <a:off x="5718627" y="1770741"/>
                <a:ext cx="725714" cy="464457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1F80B27-F83C-B253-914D-6B5053076390}"/>
                </a:ext>
              </a:extLst>
            </p:cNvPr>
            <p:cNvSpPr txBox="1"/>
            <p:nvPr/>
          </p:nvSpPr>
          <p:spPr>
            <a:xfrm>
              <a:off x="7766366" y="478151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587321B-6171-949C-EF4C-7C39855A8357}"/>
                </a:ext>
              </a:extLst>
            </p:cNvPr>
            <p:cNvCxnSpPr>
              <a:cxnSpLocks/>
            </p:cNvCxnSpPr>
            <p:nvPr/>
          </p:nvCxnSpPr>
          <p:spPr>
            <a:xfrm>
              <a:off x="7530406" y="4994385"/>
              <a:ext cx="0" cy="6575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1D1B87A-106D-4055-A7BA-18FF7A7561A5}"/>
                </a:ext>
              </a:extLst>
            </p:cNvPr>
            <p:cNvSpPr txBox="1"/>
            <p:nvPr/>
          </p:nvSpPr>
          <p:spPr>
            <a:xfrm>
              <a:off x="3953052" y="4755506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8E36D50-E914-E9C9-BEC3-0E4270EC1BFF}"/>
                </a:ext>
              </a:extLst>
            </p:cNvPr>
            <p:cNvSpPr txBox="1"/>
            <p:nvPr/>
          </p:nvSpPr>
          <p:spPr>
            <a:xfrm>
              <a:off x="4638270" y="478151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8EFC4C0-7FC9-9334-DC39-2FB7F906D697}"/>
                </a:ext>
              </a:extLst>
            </p:cNvPr>
            <p:cNvSpPr txBox="1"/>
            <p:nvPr/>
          </p:nvSpPr>
          <p:spPr>
            <a:xfrm>
              <a:off x="5383397" y="475258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49B319F-F03E-F9D8-0A66-8E9B78E5B92D}"/>
                </a:ext>
              </a:extLst>
            </p:cNvPr>
            <p:cNvSpPr txBox="1"/>
            <p:nvPr/>
          </p:nvSpPr>
          <p:spPr>
            <a:xfrm>
              <a:off x="6172293" y="475258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4A09047-D9BA-1252-AC08-AB85D59F64E3}"/>
                </a:ext>
              </a:extLst>
            </p:cNvPr>
            <p:cNvSpPr txBox="1"/>
            <p:nvPr/>
          </p:nvSpPr>
          <p:spPr>
            <a:xfrm>
              <a:off x="6989068" y="475258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095A8B2-774D-8C5C-EB06-B2EDFA63DB51}"/>
              </a:ext>
            </a:extLst>
          </p:cNvPr>
          <p:cNvGrpSpPr/>
          <p:nvPr/>
        </p:nvGrpSpPr>
        <p:grpSpPr>
          <a:xfrm>
            <a:off x="3612410" y="1393682"/>
            <a:ext cx="4701596" cy="877373"/>
            <a:chOff x="3640545" y="1759960"/>
            <a:chExt cx="4701596" cy="877373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6F7C7A2-F612-BF1C-9C74-98C50D8981FB}"/>
                </a:ext>
              </a:extLst>
            </p:cNvPr>
            <p:cNvGrpSpPr/>
            <p:nvPr/>
          </p:nvGrpSpPr>
          <p:grpSpPr>
            <a:xfrm>
              <a:off x="3640545" y="1759960"/>
              <a:ext cx="4701596" cy="758157"/>
              <a:chOff x="3640545" y="1759960"/>
              <a:chExt cx="4701596" cy="75815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633F6FE-E29D-A679-90A5-4AC0E3FC4997}"/>
                  </a:ext>
                </a:extLst>
              </p:cNvPr>
              <p:cNvGrpSpPr/>
              <p:nvPr/>
            </p:nvGrpSpPr>
            <p:grpSpPr>
              <a:xfrm>
                <a:off x="3640545" y="2098959"/>
                <a:ext cx="4701596" cy="419158"/>
                <a:chOff x="2090057" y="1770741"/>
                <a:chExt cx="4354284" cy="464459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CDE829C-D1B1-6CC4-0B09-C2C38336C3E2}"/>
                    </a:ext>
                  </a:extLst>
                </p:cNvPr>
                <p:cNvSpPr/>
                <p:nvPr/>
              </p:nvSpPr>
              <p:spPr>
                <a:xfrm>
                  <a:off x="2090057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D8C0B6E-98DC-F28A-8637-C9C9DB3121FD}"/>
                    </a:ext>
                  </a:extLst>
                </p:cNvPr>
                <p:cNvSpPr/>
                <p:nvPr/>
              </p:nvSpPr>
              <p:spPr>
                <a:xfrm>
                  <a:off x="2815771" y="1770743"/>
                  <a:ext cx="725714" cy="464457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12CE105-BB36-7C59-40D7-7B2C05C65ED8}"/>
                    </a:ext>
                  </a:extLst>
                </p:cNvPr>
                <p:cNvSpPr/>
                <p:nvPr/>
              </p:nvSpPr>
              <p:spPr>
                <a:xfrm>
                  <a:off x="3541485" y="1770742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E284426-00C1-707B-B22D-CCE45B349628}"/>
                    </a:ext>
                  </a:extLst>
                </p:cNvPr>
                <p:cNvSpPr/>
                <p:nvPr/>
              </p:nvSpPr>
              <p:spPr>
                <a:xfrm>
                  <a:off x="4267199" y="1770741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DE79BA0-ECEA-5471-A17B-AD4A4D4D34D1}"/>
                    </a:ext>
                  </a:extLst>
                </p:cNvPr>
                <p:cNvSpPr/>
                <p:nvPr/>
              </p:nvSpPr>
              <p:spPr>
                <a:xfrm>
                  <a:off x="4992913" y="1770741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2DA2726-8BD4-4AEC-BFA2-A6D1D91F05E9}"/>
                    </a:ext>
                  </a:extLst>
                </p:cNvPr>
                <p:cNvSpPr/>
                <p:nvPr/>
              </p:nvSpPr>
              <p:spPr>
                <a:xfrm>
                  <a:off x="5718627" y="1770741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FC90CF4-8F83-3AA0-61C6-089C9BB97211}"/>
                  </a:ext>
                </a:extLst>
              </p:cNvPr>
              <p:cNvSpPr txBox="1"/>
              <p:nvPr/>
            </p:nvSpPr>
            <p:spPr>
              <a:xfrm>
                <a:off x="4697160" y="1767899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1F2955B-43D8-5FED-E681-AC05199AB65A}"/>
                  </a:ext>
                </a:extLst>
              </p:cNvPr>
              <p:cNvSpPr txBox="1"/>
              <p:nvPr/>
            </p:nvSpPr>
            <p:spPr>
              <a:xfrm>
                <a:off x="3953052" y="1759960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BA176A7-4A8F-93F3-797C-A6268A5C44D9}"/>
                </a:ext>
              </a:extLst>
            </p:cNvPr>
            <p:cNvCxnSpPr>
              <a:cxnSpLocks/>
            </p:cNvCxnSpPr>
            <p:nvPr/>
          </p:nvCxnSpPr>
          <p:spPr>
            <a:xfrm>
              <a:off x="4424144" y="1979740"/>
              <a:ext cx="0" cy="6575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CBB55DC-65A0-921C-D893-506827293C31}"/>
              </a:ext>
            </a:extLst>
          </p:cNvPr>
          <p:cNvGrpSpPr/>
          <p:nvPr/>
        </p:nvGrpSpPr>
        <p:grpSpPr>
          <a:xfrm>
            <a:off x="3612410" y="2208967"/>
            <a:ext cx="4701596" cy="889084"/>
            <a:chOff x="3612410" y="2476076"/>
            <a:chExt cx="4701596" cy="88908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7C6128D-9F28-008C-F4E7-1DCBFC550082}"/>
                </a:ext>
              </a:extLst>
            </p:cNvPr>
            <p:cNvGrpSpPr/>
            <p:nvPr/>
          </p:nvGrpSpPr>
          <p:grpSpPr>
            <a:xfrm>
              <a:off x="3612410" y="2476076"/>
              <a:ext cx="4701596" cy="769868"/>
              <a:chOff x="3612410" y="2476076"/>
              <a:chExt cx="4701596" cy="76986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A53AAB4-E166-31F9-33DC-E7D91E1185D7}"/>
                  </a:ext>
                </a:extLst>
              </p:cNvPr>
              <p:cNvGrpSpPr/>
              <p:nvPr/>
            </p:nvGrpSpPr>
            <p:grpSpPr>
              <a:xfrm>
                <a:off x="3612410" y="2826786"/>
                <a:ext cx="4701596" cy="419158"/>
                <a:chOff x="2090057" y="1770741"/>
                <a:chExt cx="4354284" cy="464459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0904B0D-436B-2BCD-A250-66CF5B102C11}"/>
                    </a:ext>
                  </a:extLst>
                </p:cNvPr>
                <p:cNvSpPr/>
                <p:nvPr/>
              </p:nvSpPr>
              <p:spPr>
                <a:xfrm>
                  <a:off x="2090057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3CD7ADF-CD48-F852-E1A4-87E7251F367B}"/>
                    </a:ext>
                  </a:extLst>
                </p:cNvPr>
                <p:cNvSpPr/>
                <p:nvPr/>
              </p:nvSpPr>
              <p:spPr>
                <a:xfrm>
                  <a:off x="2815771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024E4B9-E3AA-18D6-1FB9-F12435959A57}"/>
                    </a:ext>
                  </a:extLst>
                </p:cNvPr>
                <p:cNvSpPr/>
                <p:nvPr/>
              </p:nvSpPr>
              <p:spPr>
                <a:xfrm>
                  <a:off x="3541485" y="1770742"/>
                  <a:ext cx="725714" cy="464457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E50E745-48E8-7B9C-42D4-FE6B44F1ECAA}"/>
                    </a:ext>
                  </a:extLst>
                </p:cNvPr>
                <p:cNvSpPr/>
                <p:nvPr/>
              </p:nvSpPr>
              <p:spPr>
                <a:xfrm>
                  <a:off x="4267199" y="1770741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62E8DD-5A1E-6439-F7AA-3307EC2E8148}"/>
                    </a:ext>
                  </a:extLst>
                </p:cNvPr>
                <p:cNvSpPr/>
                <p:nvPr/>
              </p:nvSpPr>
              <p:spPr>
                <a:xfrm>
                  <a:off x="4992913" y="1770741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DBC9144-B72A-D758-08F8-FB8BB27A24B1}"/>
                    </a:ext>
                  </a:extLst>
                </p:cNvPr>
                <p:cNvSpPr/>
                <p:nvPr/>
              </p:nvSpPr>
              <p:spPr>
                <a:xfrm>
                  <a:off x="5718627" y="1770741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6094CE-BFB3-3B2E-938D-1FD0F8CF738D}"/>
                  </a:ext>
                </a:extLst>
              </p:cNvPr>
              <p:cNvSpPr txBox="1"/>
              <p:nvPr/>
            </p:nvSpPr>
            <p:spPr>
              <a:xfrm>
                <a:off x="5417168" y="2525288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27966C1-7097-2D09-2CAA-3995E40C5CA0}"/>
                  </a:ext>
                </a:extLst>
              </p:cNvPr>
              <p:cNvSpPr txBox="1"/>
              <p:nvPr/>
            </p:nvSpPr>
            <p:spPr>
              <a:xfrm>
                <a:off x="3941530" y="2476076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2CE179A-24CE-8B47-A406-1DAD4731A6B5}"/>
                  </a:ext>
                </a:extLst>
              </p:cNvPr>
              <p:cNvSpPr txBox="1"/>
              <p:nvPr/>
            </p:nvSpPr>
            <p:spPr>
              <a:xfrm>
                <a:off x="4631966" y="2502725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828766D-751F-8307-0BED-9D2D724A7405}"/>
                </a:ext>
              </a:extLst>
            </p:cNvPr>
            <p:cNvCxnSpPr>
              <a:cxnSpLocks/>
            </p:cNvCxnSpPr>
            <p:nvPr/>
          </p:nvCxnSpPr>
          <p:spPr>
            <a:xfrm>
              <a:off x="5179608" y="2707567"/>
              <a:ext cx="0" cy="6575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A2776B98-D7DA-665F-DCD9-F3A527458F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84502" y="1729267"/>
            <a:ext cx="12700" cy="783599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E61A5114-DB30-D26F-DB2A-CDA6CDCCD206}"/>
              </a:ext>
            </a:extLst>
          </p:cNvPr>
          <p:cNvCxnSpPr/>
          <p:nvPr/>
        </p:nvCxnSpPr>
        <p:spPr>
          <a:xfrm rot="16200000" flipH="1">
            <a:off x="5224416" y="2642354"/>
            <a:ext cx="12700" cy="783599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C35957CB-631A-BFEC-EB96-CA62A6B71F59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 flipH="1" flipV="1">
            <a:off x="5944042" y="3843713"/>
            <a:ext cx="1273" cy="3880938"/>
          </a:xfrm>
          <a:prstGeom prst="curvedConnector4">
            <a:avLst>
              <a:gd name="adj1" fmla="val -15747368"/>
              <a:gd name="adj2" fmla="val 98908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48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DF3F48-C2CA-0F40-7EAE-6F7E772E2CF2}"/>
              </a:ext>
            </a:extLst>
          </p:cNvPr>
          <p:cNvSpPr/>
          <p:nvPr/>
        </p:nvSpPr>
        <p:spPr>
          <a:xfrm>
            <a:off x="442683" y="1182914"/>
            <a:ext cx="11306629" cy="5252357"/>
          </a:xfrm>
          <a:prstGeom prst="roundRect">
            <a:avLst>
              <a:gd name="adj" fmla="val 401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insertionSort(int arr[], int n) {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(int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n;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int temp = arr[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int j =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- 1;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Move elements of arr[0..i-1], that are greater than temp,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while (j &gt;= 0 &amp;&amp; arr[j] &gt; temp) {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arr[j + 1] = arr[j];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j--;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arr[j + 1] = temp;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F6CBB-212A-2541-15D0-A936B89D6045}"/>
              </a:ext>
            </a:extLst>
          </p:cNvPr>
          <p:cNvSpPr txBox="1"/>
          <p:nvPr/>
        </p:nvSpPr>
        <p:spPr>
          <a:xfrm>
            <a:off x="5058226" y="422729"/>
            <a:ext cx="2075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422109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69FD14-193D-B12C-D8B0-44CCBFBE0DD3}"/>
              </a:ext>
            </a:extLst>
          </p:cNvPr>
          <p:cNvSpPr/>
          <p:nvPr/>
        </p:nvSpPr>
        <p:spPr>
          <a:xfrm>
            <a:off x="1379758" y="4522096"/>
            <a:ext cx="6600459" cy="8935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0872B4-BD25-DA0A-328D-2613A14BF511}"/>
              </a:ext>
            </a:extLst>
          </p:cNvPr>
          <p:cNvSpPr/>
          <p:nvPr/>
        </p:nvSpPr>
        <p:spPr>
          <a:xfrm>
            <a:off x="1379759" y="2514487"/>
            <a:ext cx="6600459" cy="8935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3C25AB-8005-4C3D-039E-85C3568515DB}"/>
              </a:ext>
            </a:extLst>
          </p:cNvPr>
          <p:cNvGrpSpPr/>
          <p:nvPr/>
        </p:nvGrpSpPr>
        <p:grpSpPr>
          <a:xfrm>
            <a:off x="0" y="-35419"/>
            <a:ext cx="12192000" cy="640330"/>
            <a:chOff x="0" y="-35419"/>
            <a:chExt cx="12192000" cy="640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52653B-58C5-B9C9-DC77-0373882B5B2C}"/>
                </a:ext>
              </a:extLst>
            </p:cNvPr>
            <p:cNvSpPr/>
            <p:nvPr/>
          </p:nvSpPr>
          <p:spPr>
            <a:xfrm>
              <a:off x="0" y="0"/>
              <a:ext cx="12192000" cy="604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DEE7B8-BD03-2294-989A-18EE6B8E1FB3}"/>
                </a:ext>
              </a:extLst>
            </p:cNvPr>
            <p:cNvSpPr txBox="1"/>
            <p:nvPr/>
          </p:nvSpPr>
          <p:spPr>
            <a:xfrm>
              <a:off x="5179044" y="-35419"/>
              <a:ext cx="2101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Correlation</a:t>
              </a:r>
              <a:endParaRPr lang="en-US" sz="2800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A5A899-BD55-9126-9D4F-A5CC1C629A19}"/>
              </a:ext>
            </a:extLst>
          </p:cNvPr>
          <p:cNvSpPr txBox="1"/>
          <p:nvPr/>
        </p:nvSpPr>
        <p:spPr>
          <a:xfrm>
            <a:off x="1195916" y="1824666"/>
            <a:ext cx="474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/>
              <a:t> What is Correlation ??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B081C-8B0E-C561-ADCC-C98D274A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88" y="1512231"/>
            <a:ext cx="2034196" cy="3616349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C5ED3-C27E-8151-8189-D3C42588E155}"/>
              </a:ext>
            </a:extLst>
          </p:cNvPr>
          <p:cNvSpPr txBox="1"/>
          <p:nvPr/>
        </p:nvSpPr>
        <p:spPr>
          <a:xfrm>
            <a:off x="1559677" y="2607327"/>
            <a:ext cx="7085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Define correlation as a statistical measure describing the relationship between two variables.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AF086-3190-71B5-BF46-FDDA2FFBDC95}"/>
              </a:ext>
            </a:extLst>
          </p:cNvPr>
          <p:cNvSpPr txBox="1"/>
          <p:nvPr/>
        </p:nvSpPr>
        <p:spPr>
          <a:xfrm>
            <a:off x="1559677" y="4609743"/>
            <a:ext cx="6240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</a:t>
            </a:r>
          </a:p>
          <a:p>
            <a:r>
              <a:rPr lang="en-US" sz="2000" dirty="0"/>
              <a:t>The relationship between hours of study and exam scores.</a:t>
            </a:r>
          </a:p>
        </p:txBody>
      </p:sp>
    </p:spTree>
    <p:extLst>
      <p:ext uri="{BB962C8B-B14F-4D97-AF65-F5344CB8AC3E}">
        <p14:creationId xmlns:p14="http://schemas.microsoft.com/office/powerpoint/2010/main" val="395479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3F6F63A-B4F1-8BCF-9851-3083A96A2978}"/>
              </a:ext>
            </a:extLst>
          </p:cNvPr>
          <p:cNvSpPr txBox="1"/>
          <p:nvPr/>
        </p:nvSpPr>
        <p:spPr>
          <a:xfrm>
            <a:off x="4746730" y="228056"/>
            <a:ext cx="3251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Marge sort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9378921-749D-E332-684C-F9FA06DC5DE5}"/>
              </a:ext>
            </a:extLst>
          </p:cNvPr>
          <p:cNvGrpSpPr/>
          <p:nvPr/>
        </p:nvGrpSpPr>
        <p:grpSpPr>
          <a:xfrm>
            <a:off x="1911421" y="1262769"/>
            <a:ext cx="8369158" cy="5063982"/>
            <a:chOff x="2017766" y="897009"/>
            <a:chExt cx="8369158" cy="50639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22D86B-77C7-F0AE-F2EC-E303AD6BECF1}"/>
                </a:ext>
              </a:extLst>
            </p:cNvPr>
            <p:cNvGrpSpPr/>
            <p:nvPr/>
          </p:nvGrpSpPr>
          <p:grpSpPr>
            <a:xfrm>
              <a:off x="2961603" y="897009"/>
              <a:ext cx="6268793" cy="429292"/>
              <a:chOff x="2090057" y="1759512"/>
              <a:chExt cx="5805711" cy="47568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D5BD9A7-0041-C2EE-1AFB-12A5130E8111}"/>
                  </a:ext>
                </a:extLst>
              </p:cNvPr>
              <p:cNvSpPr/>
              <p:nvPr/>
            </p:nvSpPr>
            <p:spPr>
              <a:xfrm>
                <a:off x="2090057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087F83-CEAD-221B-54F2-7973EF6902C8}"/>
                  </a:ext>
                </a:extLst>
              </p:cNvPr>
              <p:cNvSpPr/>
              <p:nvPr/>
            </p:nvSpPr>
            <p:spPr>
              <a:xfrm>
                <a:off x="2815771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F1F701-CB3B-F238-C6FB-8EABCA4A07E1}"/>
                  </a:ext>
                </a:extLst>
              </p:cNvPr>
              <p:cNvSpPr/>
              <p:nvPr/>
            </p:nvSpPr>
            <p:spPr>
              <a:xfrm>
                <a:off x="3541485" y="1770742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3DB3A6A-1A55-2CAB-6D22-C0C823F1C7CE}"/>
                  </a:ext>
                </a:extLst>
              </p:cNvPr>
              <p:cNvSpPr/>
              <p:nvPr/>
            </p:nvSpPr>
            <p:spPr>
              <a:xfrm>
                <a:off x="4267199" y="1770741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C19E832-705F-8EAE-655F-6F57B9C06772}"/>
                  </a:ext>
                </a:extLst>
              </p:cNvPr>
              <p:cNvSpPr/>
              <p:nvPr/>
            </p:nvSpPr>
            <p:spPr>
              <a:xfrm>
                <a:off x="4992913" y="1770741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E73EF3-4B06-E2E8-C0DC-6B33FBB87E64}"/>
                  </a:ext>
                </a:extLst>
              </p:cNvPr>
              <p:cNvSpPr/>
              <p:nvPr/>
            </p:nvSpPr>
            <p:spPr>
              <a:xfrm>
                <a:off x="5718627" y="1770741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0E0E40-24E2-0697-FF74-760B639C9A01}"/>
                  </a:ext>
                </a:extLst>
              </p:cNvPr>
              <p:cNvSpPr/>
              <p:nvPr/>
            </p:nvSpPr>
            <p:spPr>
              <a:xfrm>
                <a:off x="6444340" y="1759512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A68298-C190-98D2-2B06-1EEFD239B8E9}"/>
                  </a:ext>
                </a:extLst>
              </p:cNvPr>
              <p:cNvSpPr/>
              <p:nvPr/>
            </p:nvSpPr>
            <p:spPr>
              <a:xfrm>
                <a:off x="7170054" y="1770741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FD214A-2F53-B637-A6DE-1E3D0A7780E5}"/>
                </a:ext>
              </a:extLst>
            </p:cNvPr>
            <p:cNvGrpSpPr/>
            <p:nvPr/>
          </p:nvGrpSpPr>
          <p:grpSpPr>
            <a:xfrm>
              <a:off x="2569802" y="1638660"/>
              <a:ext cx="3134398" cy="419158"/>
              <a:chOff x="2090057" y="1770741"/>
              <a:chExt cx="2902856" cy="46445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D9FB416-2C65-8ACA-61E0-E33F55077FDA}"/>
                  </a:ext>
                </a:extLst>
              </p:cNvPr>
              <p:cNvSpPr/>
              <p:nvPr/>
            </p:nvSpPr>
            <p:spPr>
              <a:xfrm>
                <a:off x="2090057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AAD9790-13E9-DCB2-F8E1-13621D8591AC}"/>
                  </a:ext>
                </a:extLst>
              </p:cNvPr>
              <p:cNvSpPr/>
              <p:nvPr/>
            </p:nvSpPr>
            <p:spPr>
              <a:xfrm>
                <a:off x="2815771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EE1102-CB26-DA24-8B19-546309216550}"/>
                  </a:ext>
                </a:extLst>
              </p:cNvPr>
              <p:cNvSpPr/>
              <p:nvPr/>
            </p:nvSpPr>
            <p:spPr>
              <a:xfrm>
                <a:off x="3541485" y="1770742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78298F8-3B7A-3085-3DDC-EF0AF50841B9}"/>
                  </a:ext>
                </a:extLst>
              </p:cNvPr>
              <p:cNvSpPr/>
              <p:nvPr/>
            </p:nvSpPr>
            <p:spPr>
              <a:xfrm>
                <a:off x="4267199" y="1770741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50B28EB-10FB-56B5-50C5-05789ED061C2}"/>
                </a:ext>
              </a:extLst>
            </p:cNvPr>
            <p:cNvGrpSpPr/>
            <p:nvPr/>
          </p:nvGrpSpPr>
          <p:grpSpPr>
            <a:xfrm>
              <a:off x="6487800" y="1638660"/>
              <a:ext cx="3134398" cy="419158"/>
              <a:chOff x="2090057" y="1770741"/>
              <a:chExt cx="2902856" cy="46445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AE04CCD-11ED-AA90-E1F2-336124AFFAE8}"/>
                  </a:ext>
                </a:extLst>
              </p:cNvPr>
              <p:cNvSpPr/>
              <p:nvPr/>
            </p:nvSpPr>
            <p:spPr>
              <a:xfrm>
                <a:off x="2090057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E80A3E-2D36-FC06-D094-DADF340212E4}"/>
                  </a:ext>
                </a:extLst>
              </p:cNvPr>
              <p:cNvSpPr/>
              <p:nvPr/>
            </p:nvSpPr>
            <p:spPr>
              <a:xfrm>
                <a:off x="2815771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F420567-FC54-B956-E241-9DD96610DB9F}"/>
                  </a:ext>
                </a:extLst>
              </p:cNvPr>
              <p:cNvSpPr/>
              <p:nvPr/>
            </p:nvSpPr>
            <p:spPr>
              <a:xfrm>
                <a:off x="3541485" y="1770742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0D7A6CD-4462-6283-8291-4BA8614637CC}"/>
                  </a:ext>
                </a:extLst>
              </p:cNvPr>
              <p:cNvSpPr/>
              <p:nvPr/>
            </p:nvSpPr>
            <p:spPr>
              <a:xfrm>
                <a:off x="4267199" y="1770741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58C4A7-B3E9-C5D5-E3C0-1BAF08D381D1}"/>
                </a:ext>
              </a:extLst>
            </p:cNvPr>
            <p:cNvGrpSpPr/>
            <p:nvPr/>
          </p:nvGrpSpPr>
          <p:grpSpPr>
            <a:xfrm>
              <a:off x="2178003" y="2426452"/>
              <a:ext cx="1567199" cy="419156"/>
              <a:chOff x="2090057" y="1770743"/>
              <a:chExt cx="1451428" cy="46445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853E838-4434-E5FB-23EA-4B462EB3760B}"/>
                  </a:ext>
                </a:extLst>
              </p:cNvPr>
              <p:cNvSpPr/>
              <p:nvPr/>
            </p:nvSpPr>
            <p:spPr>
              <a:xfrm>
                <a:off x="2090057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0B0E964-A262-2ED4-8C11-A596141ACBCE}"/>
                  </a:ext>
                </a:extLst>
              </p:cNvPr>
              <p:cNvSpPr/>
              <p:nvPr/>
            </p:nvSpPr>
            <p:spPr>
              <a:xfrm>
                <a:off x="2815771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0B83985-566B-F6DD-9E29-D0282DC14E18}"/>
                </a:ext>
              </a:extLst>
            </p:cNvPr>
            <p:cNvGrpSpPr/>
            <p:nvPr/>
          </p:nvGrpSpPr>
          <p:grpSpPr>
            <a:xfrm>
              <a:off x="4317181" y="2426452"/>
              <a:ext cx="1567199" cy="419157"/>
              <a:chOff x="3541485" y="1770741"/>
              <a:chExt cx="1451428" cy="46445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F1493D0-387B-5642-59FD-262B4671F09D}"/>
                  </a:ext>
                </a:extLst>
              </p:cNvPr>
              <p:cNvSpPr/>
              <p:nvPr/>
            </p:nvSpPr>
            <p:spPr>
              <a:xfrm>
                <a:off x="3541485" y="1770742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43776B-1001-0B83-7913-38CA3D17BBCC}"/>
                  </a:ext>
                </a:extLst>
              </p:cNvPr>
              <p:cNvSpPr/>
              <p:nvPr/>
            </p:nvSpPr>
            <p:spPr>
              <a:xfrm>
                <a:off x="4267199" y="1770741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C60B62D-7477-659F-AB3C-966294CFA433}"/>
                </a:ext>
              </a:extLst>
            </p:cNvPr>
            <p:cNvGrpSpPr/>
            <p:nvPr/>
          </p:nvGrpSpPr>
          <p:grpSpPr>
            <a:xfrm>
              <a:off x="6319098" y="2426452"/>
              <a:ext cx="1567199" cy="419156"/>
              <a:chOff x="2090057" y="1770743"/>
              <a:chExt cx="1451428" cy="464457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897A632-503D-2DC4-945D-FB6B405080A6}"/>
                  </a:ext>
                </a:extLst>
              </p:cNvPr>
              <p:cNvSpPr/>
              <p:nvPr/>
            </p:nvSpPr>
            <p:spPr>
              <a:xfrm>
                <a:off x="2090057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4FC6BA9-074C-DE51-010E-B17D3C7FE6DB}"/>
                  </a:ext>
                </a:extLst>
              </p:cNvPr>
              <p:cNvSpPr/>
              <p:nvPr/>
            </p:nvSpPr>
            <p:spPr>
              <a:xfrm>
                <a:off x="2815771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3163B6D-1477-E513-FC68-F599573D0254}"/>
                </a:ext>
              </a:extLst>
            </p:cNvPr>
            <p:cNvGrpSpPr/>
            <p:nvPr/>
          </p:nvGrpSpPr>
          <p:grpSpPr>
            <a:xfrm>
              <a:off x="8586482" y="2426452"/>
              <a:ext cx="1567199" cy="419156"/>
              <a:chOff x="2090057" y="1770743"/>
              <a:chExt cx="1451428" cy="46445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22E3084-F53C-D916-9924-4B2B60FC52F0}"/>
                  </a:ext>
                </a:extLst>
              </p:cNvPr>
              <p:cNvSpPr/>
              <p:nvPr/>
            </p:nvSpPr>
            <p:spPr>
              <a:xfrm>
                <a:off x="2090057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C7247BE-066D-15FE-BFD9-C3AB800D917B}"/>
                  </a:ext>
                </a:extLst>
              </p:cNvPr>
              <p:cNvSpPr/>
              <p:nvPr/>
            </p:nvSpPr>
            <p:spPr>
              <a:xfrm>
                <a:off x="2815771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56D0AAF-9654-8763-4D42-06795C2B9C1B}"/>
                </a:ext>
              </a:extLst>
            </p:cNvPr>
            <p:cNvSpPr/>
            <p:nvPr/>
          </p:nvSpPr>
          <p:spPr>
            <a:xfrm>
              <a:off x="2017766" y="3190040"/>
              <a:ext cx="783600" cy="4191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A16999F-6278-E65F-8876-45F9D8DCF19F}"/>
                </a:ext>
              </a:extLst>
            </p:cNvPr>
            <p:cNvSpPr/>
            <p:nvPr/>
          </p:nvSpPr>
          <p:spPr>
            <a:xfrm>
              <a:off x="3174294" y="3190040"/>
              <a:ext cx="783600" cy="4191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973A6F-DB7E-C39B-CE40-A7169C6E5A72}"/>
                </a:ext>
              </a:extLst>
            </p:cNvPr>
            <p:cNvSpPr/>
            <p:nvPr/>
          </p:nvSpPr>
          <p:spPr>
            <a:xfrm>
              <a:off x="4238143" y="3190040"/>
              <a:ext cx="783600" cy="4191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B752A0-1A28-E903-ADAE-FB0B45B3D00A}"/>
                </a:ext>
              </a:extLst>
            </p:cNvPr>
            <p:cNvSpPr/>
            <p:nvPr/>
          </p:nvSpPr>
          <p:spPr>
            <a:xfrm>
              <a:off x="5331268" y="3190040"/>
              <a:ext cx="783600" cy="4191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898BEBC-CE17-2401-1C3C-B1F21414E8EE}"/>
                </a:ext>
              </a:extLst>
            </p:cNvPr>
            <p:cNvSpPr/>
            <p:nvPr/>
          </p:nvSpPr>
          <p:spPr>
            <a:xfrm>
              <a:off x="6319098" y="3190040"/>
              <a:ext cx="783600" cy="4191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6E9ACDD-7E72-EEEF-3994-8E221E814057}"/>
                </a:ext>
              </a:extLst>
            </p:cNvPr>
            <p:cNvSpPr/>
            <p:nvPr/>
          </p:nvSpPr>
          <p:spPr>
            <a:xfrm>
              <a:off x="7271396" y="3190040"/>
              <a:ext cx="783600" cy="4191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8CAECF-E2DD-47A8-5E08-A1AD0CC67FEA}"/>
                </a:ext>
              </a:extLst>
            </p:cNvPr>
            <p:cNvSpPr/>
            <p:nvPr/>
          </p:nvSpPr>
          <p:spPr>
            <a:xfrm>
              <a:off x="8446796" y="3193971"/>
              <a:ext cx="783600" cy="4191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CD296F5-430E-606D-B498-FB01241F2228}"/>
                </a:ext>
              </a:extLst>
            </p:cNvPr>
            <p:cNvSpPr/>
            <p:nvPr/>
          </p:nvSpPr>
          <p:spPr>
            <a:xfrm>
              <a:off x="9603324" y="3190040"/>
              <a:ext cx="783600" cy="4191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1EEACA-FA55-0FC1-7F56-4C914FBD6389}"/>
                </a:ext>
              </a:extLst>
            </p:cNvPr>
            <p:cNvGrpSpPr/>
            <p:nvPr/>
          </p:nvGrpSpPr>
          <p:grpSpPr>
            <a:xfrm>
              <a:off x="2178003" y="3973899"/>
              <a:ext cx="1567199" cy="419156"/>
              <a:chOff x="2090057" y="1770743"/>
              <a:chExt cx="1451428" cy="46445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72A3728-BD58-7771-11B0-820315E1589E}"/>
                  </a:ext>
                </a:extLst>
              </p:cNvPr>
              <p:cNvSpPr/>
              <p:nvPr/>
            </p:nvSpPr>
            <p:spPr>
              <a:xfrm>
                <a:off x="2090057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75ED2EB-0229-4C6D-CC03-B5678A1A2AF8}"/>
                  </a:ext>
                </a:extLst>
              </p:cNvPr>
              <p:cNvSpPr/>
              <p:nvPr/>
            </p:nvSpPr>
            <p:spPr>
              <a:xfrm>
                <a:off x="2815771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DA04F39-12FB-E08A-9110-D88A0E88B55D}"/>
                </a:ext>
              </a:extLst>
            </p:cNvPr>
            <p:cNvGrpSpPr/>
            <p:nvPr/>
          </p:nvGrpSpPr>
          <p:grpSpPr>
            <a:xfrm>
              <a:off x="4345316" y="3963764"/>
              <a:ext cx="1567199" cy="419157"/>
              <a:chOff x="3541485" y="1770741"/>
              <a:chExt cx="1451428" cy="46445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5BA1667-7ED0-1CF8-3A76-F153237CCFF6}"/>
                  </a:ext>
                </a:extLst>
              </p:cNvPr>
              <p:cNvSpPr/>
              <p:nvPr/>
            </p:nvSpPr>
            <p:spPr>
              <a:xfrm>
                <a:off x="3541485" y="1770742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E94F288-2891-ABD2-685E-DEA45A31E770}"/>
                  </a:ext>
                </a:extLst>
              </p:cNvPr>
              <p:cNvSpPr/>
              <p:nvPr/>
            </p:nvSpPr>
            <p:spPr>
              <a:xfrm>
                <a:off x="4267199" y="1770741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A5C2A71-7F5C-F59E-DB94-ECA4C0E50A15}"/>
                </a:ext>
              </a:extLst>
            </p:cNvPr>
            <p:cNvGrpSpPr/>
            <p:nvPr/>
          </p:nvGrpSpPr>
          <p:grpSpPr>
            <a:xfrm>
              <a:off x="6329003" y="3973899"/>
              <a:ext cx="1567199" cy="419156"/>
              <a:chOff x="2090057" y="1770743"/>
              <a:chExt cx="1451428" cy="464457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C89BC0-2FD3-D77B-5EC9-5FC4662A7372}"/>
                  </a:ext>
                </a:extLst>
              </p:cNvPr>
              <p:cNvSpPr/>
              <p:nvPr/>
            </p:nvSpPr>
            <p:spPr>
              <a:xfrm>
                <a:off x="2090057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2EBB924-0AFD-BD06-86E4-F4387FF85041}"/>
                  </a:ext>
                </a:extLst>
              </p:cNvPr>
              <p:cNvSpPr/>
              <p:nvPr/>
            </p:nvSpPr>
            <p:spPr>
              <a:xfrm>
                <a:off x="2815771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51F0C2D-D7FA-BC4A-EB75-B8B321CFC93D}"/>
                </a:ext>
              </a:extLst>
            </p:cNvPr>
            <p:cNvGrpSpPr/>
            <p:nvPr/>
          </p:nvGrpSpPr>
          <p:grpSpPr>
            <a:xfrm>
              <a:off x="8586482" y="3973899"/>
              <a:ext cx="1567199" cy="419156"/>
              <a:chOff x="2090057" y="1770743"/>
              <a:chExt cx="1451428" cy="464457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6DFB503-5593-CB97-1CD6-FD3B2F069508}"/>
                  </a:ext>
                </a:extLst>
              </p:cNvPr>
              <p:cNvSpPr/>
              <p:nvPr/>
            </p:nvSpPr>
            <p:spPr>
              <a:xfrm>
                <a:off x="2090057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A36E81E-53AA-0424-E9BC-D418695AF2E1}"/>
                  </a:ext>
                </a:extLst>
              </p:cNvPr>
              <p:cNvSpPr/>
              <p:nvPr/>
            </p:nvSpPr>
            <p:spPr>
              <a:xfrm>
                <a:off x="2815771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B767246-925B-E65C-3D63-149BBE86649C}"/>
                </a:ext>
              </a:extLst>
            </p:cNvPr>
            <p:cNvGrpSpPr/>
            <p:nvPr/>
          </p:nvGrpSpPr>
          <p:grpSpPr>
            <a:xfrm>
              <a:off x="2588670" y="4723421"/>
              <a:ext cx="3134398" cy="419158"/>
              <a:chOff x="2090057" y="1770741"/>
              <a:chExt cx="2902856" cy="46445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F1F955F-9BD2-15B6-8C36-88B45AF6EC1C}"/>
                  </a:ext>
                </a:extLst>
              </p:cNvPr>
              <p:cNvSpPr/>
              <p:nvPr/>
            </p:nvSpPr>
            <p:spPr>
              <a:xfrm>
                <a:off x="2090057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7630D62-A9A4-67FD-643F-D3733710DA54}"/>
                  </a:ext>
                </a:extLst>
              </p:cNvPr>
              <p:cNvSpPr/>
              <p:nvPr/>
            </p:nvSpPr>
            <p:spPr>
              <a:xfrm>
                <a:off x="2815771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93863DF-0E27-E0DE-980F-F92DB6D09C98}"/>
                  </a:ext>
                </a:extLst>
              </p:cNvPr>
              <p:cNvSpPr/>
              <p:nvPr/>
            </p:nvSpPr>
            <p:spPr>
              <a:xfrm>
                <a:off x="3541485" y="1770742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5442855-39C8-B4C7-94E8-6E67F73B22BF}"/>
                  </a:ext>
                </a:extLst>
              </p:cNvPr>
              <p:cNvSpPr/>
              <p:nvPr/>
            </p:nvSpPr>
            <p:spPr>
              <a:xfrm>
                <a:off x="4267199" y="1770741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FA0C222-502C-65DC-B65D-ADA6FD9502E0}"/>
                </a:ext>
              </a:extLst>
            </p:cNvPr>
            <p:cNvGrpSpPr/>
            <p:nvPr/>
          </p:nvGrpSpPr>
          <p:grpSpPr>
            <a:xfrm>
              <a:off x="6660836" y="4713280"/>
              <a:ext cx="3134398" cy="419158"/>
              <a:chOff x="2090057" y="1770741"/>
              <a:chExt cx="2902856" cy="46445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F79508-ED7C-5AF3-28E9-EC92DA3681C2}"/>
                  </a:ext>
                </a:extLst>
              </p:cNvPr>
              <p:cNvSpPr/>
              <p:nvPr/>
            </p:nvSpPr>
            <p:spPr>
              <a:xfrm>
                <a:off x="2090057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1D37BA-D6AD-B67E-1BBF-E261717F6319}"/>
                  </a:ext>
                </a:extLst>
              </p:cNvPr>
              <p:cNvSpPr/>
              <p:nvPr/>
            </p:nvSpPr>
            <p:spPr>
              <a:xfrm>
                <a:off x="2815771" y="1770743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525A2F6-B5FC-8049-0152-EBCBB64ECFF7}"/>
                  </a:ext>
                </a:extLst>
              </p:cNvPr>
              <p:cNvSpPr/>
              <p:nvPr/>
            </p:nvSpPr>
            <p:spPr>
              <a:xfrm>
                <a:off x="3541485" y="1770742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19F9F89-0DEB-D944-6D96-B6B957DD9C8D}"/>
                  </a:ext>
                </a:extLst>
              </p:cNvPr>
              <p:cNvSpPr/>
              <p:nvPr/>
            </p:nvSpPr>
            <p:spPr>
              <a:xfrm>
                <a:off x="4267199" y="1770741"/>
                <a:ext cx="725714" cy="464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29EDC68-9FAF-67B9-7F29-F2E0B029A5E7}"/>
                </a:ext>
              </a:extLst>
            </p:cNvPr>
            <p:cNvGrpSpPr/>
            <p:nvPr/>
          </p:nvGrpSpPr>
          <p:grpSpPr>
            <a:xfrm>
              <a:off x="2980470" y="5538735"/>
              <a:ext cx="6268797" cy="422256"/>
              <a:chOff x="3004909" y="5528599"/>
              <a:chExt cx="6268797" cy="422256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A0B98F3-220A-03F0-920B-D09C9BD60AC3}"/>
                  </a:ext>
                </a:extLst>
              </p:cNvPr>
              <p:cNvGrpSpPr/>
              <p:nvPr/>
            </p:nvGrpSpPr>
            <p:grpSpPr>
              <a:xfrm>
                <a:off x="3004909" y="5531697"/>
                <a:ext cx="3134398" cy="419158"/>
                <a:chOff x="2090057" y="1770741"/>
                <a:chExt cx="2902856" cy="464459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C0AE9D9-CAEB-BDC7-F49E-2A478EE71C97}"/>
                    </a:ext>
                  </a:extLst>
                </p:cNvPr>
                <p:cNvSpPr/>
                <p:nvPr/>
              </p:nvSpPr>
              <p:spPr>
                <a:xfrm>
                  <a:off x="2090057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6B65498-B638-2EDE-2499-B2851C76F7B6}"/>
                    </a:ext>
                  </a:extLst>
                </p:cNvPr>
                <p:cNvSpPr/>
                <p:nvPr/>
              </p:nvSpPr>
              <p:spPr>
                <a:xfrm>
                  <a:off x="2815771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33A2E31-9941-BA01-4FAD-DC38BCEBAEE6}"/>
                    </a:ext>
                  </a:extLst>
                </p:cNvPr>
                <p:cNvSpPr/>
                <p:nvPr/>
              </p:nvSpPr>
              <p:spPr>
                <a:xfrm>
                  <a:off x="3541485" y="1770742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5F965473-2F80-C556-4522-5578BA5B1380}"/>
                    </a:ext>
                  </a:extLst>
                </p:cNvPr>
                <p:cNvSpPr/>
                <p:nvPr/>
              </p:nvSpPr>
              <p:spPr>
                <a:xfrm>
                  <a:off x="4267199" y="1770741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F38EF160-A2FD-C6A6-D50E-9B811BC13A99}"/>
                  </a:ext>
                </a:extLst>
              </p:cNvPr>
              <p:cNvGrpSpPr/>
              <p:nvPr/>
            </p:nvGrpSpPr>
            <p:grpSpPr>
              <a:xfrm>
                <a:off x="6139308" y="5528599"/>
                <a:ext cx="3134398" cy="419158"/>
                <a:chOff x="2090057" y="1770741"/>
                <a:chExt cx="2902856" cy="464459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7C50F5C-953B-E1C7-76BE-160429C1C730}"/>
                    </a:ext>
                  </a:extLst>
                </p:cNvPr>
                <p:cNvSpPr/>
                <p:nvPr/>
              </p:nvSpPr>
              <p:spPr>
                <a:xfrm>
                  <a:off x="2090057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8CD7AC40-73EA-D640-CAD7-0A66A67E90B9}"/>
                    </a:ext>
                  </a:extLst>
                </p:cNvPr>
                <p:cNvSpPr/>
                <p:nvPr/>
              </p:nvSpPr>
              <p:spPr>
                <a:xfrm>
                  <a:off x="2815771" y="1770743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FF8B05C-1D47-801A-D126-168AD0BCECD0}"/>
                    </a:ext>
                  </a:extLst>
                </p:cNvPr>
                <p:cNvSpPr/>
                <p:nvPr/>
              </p:nvSpPr>
              <p:spPr>
                <a:xfrm>
                  <a:off x="3541485" y="1770742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F8D21AC-AA00-6E12-B6F0-F1AB2782F2BD}"/>
                    </a:ext>
                  </a:extLst>
                </p:cNvPr>
                <p:cNvSpPr/>
                <p:nvPr/>
              </p:nvSpPr>
              <p:spPr>
                <a:xfrm>
                  <a:off x="4267199" y="1770741"/>
                  <a:ext cx="725714" cy="464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</p:grp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891B014-6FA7-BE7B-CB21-F0CF387A8E2F}"/>
              </a:ext>
            </a:extLst>
          </p:cNvPr>
          <p:cNvSpPr txBox="1"/>
          <p:nvPr/>
        </p:nvSpPr>
        <p:spPr>
          <a:xfrm>
            <a:off x="4183288" y="398978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j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0086069-4C5A-1579-1593-5E6D7E245995}"/>
              </a:ext>
            </a:extLst>
          </p:cNvPr>
          <p:cNvSpPr txBox="1"/>
          <p:nvPr/>
        </p:nvSpPr>
        <p:spPr>
          <a:xfrm>
            <a:off x="2061155" y="400570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i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2E447EA-210F-0FD4-9C61-B25F32D7D206}"/>
              </a:ext>
            </a:extLst>
          </p:cNvPr>
          <p:cNvCxnSpPr>
            <a:cxnSpLocks/>
          </p:cNvCxnSpPr>
          <p:nvPr/>
        </p:nvCxnSpPr>
        <p:spPr>
          <a:xfrm flipH="1">
            <a:off x="6096000" y="1896958"/>
            <a:ext cx="8306" cy="285172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46031DE-8FE4-C9CB-6EAE-4D0F248927C3}"/>
              </a:ext>
            </a:extLst>
          </p:cNvPr>
          <p:cNvSpPr txBox="1"/>
          <p:nvPr/>
        </p:nvSpPr>
        <p:spPr>
          <a:xfrm>
            <a:off x="6253109" y="404856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i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0872A1-E38F-D543-1F75-EF6A7D3FED8A}"/>
              </a:ext>
            </a:extLst>
          </p:cNvPr>
          <p:cNvSpPr txBox="1"/>
          <p:nvPr/>
        </p:nvSpPr>
        <p:spPr>
          <a:xfrm>
            <a:off x="8543835" y="400570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j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CEB9691-C9F8-B940-26D3-AA3F5487248B}"/>
              </a:ext>
            </a:extLst>
          </p:cNvPr>
          <p:cNvSpPr txBox="1"/>
          <p:nvPr/>
        </p:nvSpPr>
        <p:spPr>
          <a:xfrm>
            <a:off x="2383526" y="4798257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i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513BA4-F3B4-1E06-9625-C4176DE7E490}"/>
              </a:ext>
            </a:extLst>
          </p:cNvPr>
          <p:cNvSpPr txBox="1"/>
          <p:nvPr/>
        </p:nvSpPr>
        <p:spPr>
          <a:xfrm>
            <a:off x="6523895" y="47665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j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060B931-60C6-D11D-C019-1DA3B9AFFA0A}"/>
              </a:ext>
            </a:extLst>
          </p:cNvPr>
          <p:cNvCxnSpPr>
            <a:cxnSpLocks/>
          </p:cNvCxnSpPr>
          <p:nvPr/>
        </p:nvCxnSpPr>
        <p:spPr>
          <a:xfrm>
            <a:off x="2362078" y="3965732"/>
            <a:ext cx="1194847" cy="1283"/>
          </a:xfrm>
          <a:prstGeom prst="curvedConnector4">
            <a:avLst>
              <a:gd name="adj1" fmla="val -5248"/>
              <a:gd name="adj2" fmla="val 1572470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720E956E-30F0-57A8-301D-E565406C32DB}"/>
              </a:ext>
            </a:extLst>
          </p:cNvPr>
          <p:cNvCxnSpPr>
            <a:cxnSpLocks/>
          </p:cNvCxnSpPr>
          <p:nvPr/>
        </p:nvCxnSpPr>
        <p:spPr>
          <a:xfrm>
            <a:off x="4541717" y="3981728"/>
            <a:ext cx="1194847" cy="1283"/>
          </a:xfrm>
          <a:prstGeom prst="curvedConnector4">
            <a:avLst>
              <a:gd name="adj1" fmla="val -5248"/>
              <a:gd name="adj2" fmla="val 1462821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70916AD4-97F2-4907-A774-F3D65B122F4D}"/>
              </a:ext>
            </a:extLst>
          </p:cNvPr>
          <p:cNvCxnSpPr>
            <a:cxnSpLocks/>
          </p:cNvCxnSpPr>
          <p:nvPr/>
        </p:nvCxnSpPr>
        <p:spPr>
          <a:xfrm>
            <a:off x="6535044" y="3965732"/>
            <a:ext cx="1194847" cy="1283"/>
          </a:xfrm>
          <a:prstGeom prst="curvedConnector4">
            <a:avLst>
              <a:gd name="adj1" fmla="val -5248"/>
              <a:gd name="adj2" fmla="val 1462821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3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17E65F-A1D6-73E2-BC30-32103309C53D}"/>
              </a:ext>
            </a:extLst>
          </p:cNvPr>
          <p:cNvSpPr/>
          <p:nvPr/>
        </p:nvSpPr>
        <p:spPr>
          <a:xfrm>
            <a:off x="1357084" y="618979"/>
            <a:ext cx="4340332" cy="5717819"/>
          </a:xfrm>
          <a:prstGeom prst="roundRect">
            <a:avLst>
              <a:gd name="adj" fmla="val 401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void merge(int A[], int mid, int low, int high)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int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j, k, B[100];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low;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j = mid + 1;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k = low;</a:t>
            </a:r>
            <a:br>
              <a:rPr lang="en-US" sz="2000" b="0" dirty="0"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while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&lt;= mid &amp;&amp; j &lt;= high)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{</a:t>
            </a:r>
            <a:r>
              <a:rPr lang="en-US" sz="2000" dirty="0"/>
              <a:t>   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(A[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&lt; A[j])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   {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B[k] = A[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];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++;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k++; }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else {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B[k] = A[j];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j++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k++;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}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}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588661-5567-AE18-8416-D4AE15D91159}"/>
              </a:ext>
            </a:extLst>
          </p:cNvPr>
          <p:cNvSpPr/>
          <p:nvPr/>
        </p:nvSpPr>
        <p:spPr>
          <a:xfrm>
            <a:off x="6857552" y="618979"/>
            <a:ext cx="4340332" cy="5717819"/>
          </a:xfrm>
          <a:prstGeom prst="roundRect">
            <a:avLst>
              <a:gd name="adj" fmla="val 401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while (j &lt;= high)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{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B[k] = A[j];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k++;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j++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}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for (int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low;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&lt;= high;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++)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{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A[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= B[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];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}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2000" b="0" dirty="0">
              <a:effectLst/>
            </a:endParaRPr>
          </a:p>
          <a:p>
            <a:br>
              <a:rPr lang="en-US" sz="2000" dirty="0"/>
            </a:b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4E9A5C9-26AF-9C2E-894D-ABE75DF183DC}"/>
              </a:ext>
            </a:extLst>
          </p:cNvPr>
          <p:cNvCxnSpPr>
            <a:stCxn id="2" idx="2"/>
          </p:cNvCxnSpPr>
          <p:nvPr/>
        </p:nvCxnSpPr>
        <p:spPr>
          <a:xfrm rot="5400000" flipH="1" flipV="1">
            <a:off x="2076979" y="2069249"/>
            <a:ext cx="5717819" cy="2817279"/>
          </a:xfrm>
          <a:prstGeom prst="bentConnector3">
            <a:avLst>
              <a:gd name="adj1" fmla="val -449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819960-6F33-527A-DEC9-37421B3C676B}"/>
              </a:ext>
            </a:extLst>
          </p:cNvPr>
          <p:cNvCxnSpPr>
            <a:cxnSpLocks/>
          </p:cNvCxnSpPr>
          <p:nvPr/>
        </p:nvCxnSpPr>
        <p:spPr>
          <a:xfrm>
            <a:off x="6344528" y="647115"/>
            <a:ext cx="5130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42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720F7-EC13-9D3E-7068-2E19D01581BD}"/>
              </a:ext>
            </a:extLst>
          </p:cNvPr>
          <p:cNvSpPr/>
          <p:nvPr/>
        </p:nvSpPr>
        <p:spPr>
          <a:xfrm>
            <a:off x="2955163" y="759655"/>
            <a:ext cx="6281674" cy="5275386"/>
          </a:xfrm>
          <a:prstGeom prst="roundRect">
            <a:avLst>
              <a:gd name="adj" fmla="val 401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mergeSort(int A[], int low, int high)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int mid;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if(low&lt;high)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{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mid = (low + high) /2;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mergeSort(A, low, mid);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mergeSort(A, mid+1, high);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merge(A, mid, low, high);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}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1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EC8ADB0D-1691-8E08-7AEA-32A03F8B4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8" t="4427" r="2752" b="13275"/>
          <a:stretch/>
        </p:blipFill>
        <p:spPr>
          <a:xfrm>
            <a:off x="1312984" y="1726808"/>
            <a:ext cx="9566031" cy="3404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6A7B2F-811F-533A-3C57-26D70D0A0031}"/>
              </a:ext>
            </a:extLst>
          </p:cNvPr>
          <p:cNvSpPr txBox="1"/>
          <p:nvPr/>
        </p:nvSpPr>
        <p:spPr>
          <a:xfrm>
            <a:off x="5107185" y="453139"/>
            <a:ext cx="1977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959597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AE723-564E-B6A1-F3D9-865C1E511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5" r="4855" b="15572"/>
          <a:stretch/>
        </p:blipFill>
        <p:spPr>
          <a:xfrm>
            <a:off x="1710435" y="1673982"/>
            <a:ext cx="8771129" cy="35100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486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8791F-7073-76DA-FC0F-043EB57BC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21"/>
          <a:stretch/>
        </p:blipFill>
        <p:spPr>
          <a:xfrm>
            <a:off x="1140303" y="1624745"/>
            <a:ext cx="9911394" cy="3608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0123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6C58E0-2D1C-B18A-BE7B-4449168A3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3"/>
          <a:stretch/>
        </p:blipFill>
        <p:spPr>
          <a:xfrm>
            <a:off x="1154541" y="1681016"/>
            <a:ext cx="9882917" cy="3495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3822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2794CC-8108-E019-11C9-A057D4440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374"/>
          <a:stretch/>
        </p:blipFill>
        <p:spPr>
          <a:xfrm>
            <a:off x="1174426" y="1688050"/>
            <a:ext cx="9843147" cy="348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171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D878A-61C7-54BA-E95A-D07929389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576"/>
          <a:stretch/>
        </p:blipFill>
        <p:spPr>
          <a:xfrm>
            <a:off x="1118366" y="1638813"/>
            <a:ext cx="9955267" cy="3580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4883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2339D1-A930-D7D7-BB06-4010AD4E8A43}"/>
              </a:ext>
            </a:extLst>
          </p:cNvPr>
          <p:cNvSpPr/>
          <p:nvPr/>
        </p:nvSpPr>
        <p:spPr>
          <a:xfrm>
            <a:off x="1055077" y="759655"/>
            <a:ext cx="9875520" cy="5275386"/>
          </a:xfrm>
          <a:prstGeom prst="roundRect">
            <a:avLst>
              <a:gd name="adj" fmla="val 401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quickSort(int arr[], int low, int high)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if (low &lt; high)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000" b="0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// Find pivot element such that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000" b="0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// element smaller than pivot are on the left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000" b="0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// and elements greater than pivot are on the right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int pi = partition(arr, low, high);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2000" b="0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Recursively sort the elements before and after partition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quickSort(arr, low, pi - 1);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quickSort(arr, pi + 1, high);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57CA8C-5E9D-4A8C-A7A2-59249767F2AC}"/>
              </a:ext>
            </a:extLst>
          </p:cNvPr>
          <p:cNvSpPr txBox="1"/>
          <p:nvPr/>
        </p:nvSpPr>
        <p:spPr>
          <a:xfrm>
            <a:off x="5164976" y="26273"/>
            <a:ext cx="186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Correlation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D536C-E93A-47E8-50B6-6BBDD6B9680D}"/>
              </a:ext>
            </a:extLst>
          </p:cNvPr>
          <p:cNvSpPr txBox="1"/>
          <p:nvPr/>
        </p:nvSpPr>
        <p:spPr>
          <a:xfrm>
            <a:off x="4718828" y="1310691"/>
            <a:ext cx="275434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Types of Correlation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1243DD-71E5-09F8-D022-EC3FD67483F6}"/>
              </a:ext>
            </a:extLst>
          </p:cNvPr>
          <p:cNvGrpSpPr/>
          <p:nvPr/>
        </p:nvGrpSpPr>
        <p:grpSpPr>
          <a:xfrm>
            <a:off x="754966" y="2377440"/>
            <a:ext cx="3593916" cy="3063159"/>
            <a:chOff x="998806" y="2039815"/>
            <a:chExt cx="2668186" cy="241085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9F229DB-8323-29BA-9CD9-59D85C7FDE20}"/>
                </a:ext>
              </a:extLst>
            </p:cNvPr>
            <p:cNvGrpSpPr/>
            <p:nvPr/>
          </p:nvGrpSpPr>
          <p:grpSpPr>
            <a:xfrm>
              <a:off x="998806" y="2039815"/>
              <a:ext cx="2588456" cy="2410851"/>
              <a:chOff x="998806" y="2039815"/>
              <a:chExt cx="2588456" cy="241085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9A9A129D-659B-C6D6-EFFF-43FDFD854490}"/>
                  </a:ext>
                </a:extLst>
              </p:cNvPr>
              <p:cNvSpPr/>
              <p:nvPr/>
            </p:nvSpPr>
            <p:spPr>
              <a:xfrm>
                <a:off x="998806" y="2644726"/>
                <a:ext cx="2588456" cy="180594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4752BF4-5E3A-B81F-32BE-DE210435DE7A}"/>
                  </a:ext>
                </a:extLst>
              </p:cNvPr>
              <p:cNvSpPr/>
              <p:nvPr/>
            </p:nvSpPr>
            <p:spPr>
              <a:xfrm>
                <a:off x="998806" y="2039815"/>
                <a:ext cx="2588456" cy="745588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A0124-503B-C0D8-FA08-B0F3B93DC75A}"/>
                </a:ext>
              </a:extLst>
            </p:cNvPr>
            <p:cNvSpPr txBox="1"/>
            <p:nvPr/>
          </p:nvSpPr>
          <p:spPr>
            <a:xfrm>
              <a:off x="1078536" y="3107511"/>
              <a:ext cx="2588456" cy="786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/>
                <a:t>1. Positive Correlation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/>
                <a:t>2. Negative Correlation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FC67C0-9DA9-1DF9-4337-14F2E29FD627}"/>
                </a:ext>
              </a:extLst>
            </p:cNvPr>
            <p:cNvSpPr txBox="1"/>
            <p:nvPr/>
          </p:nvSpPr>
          <p:spPr>
            <a:xfrm>
              <a:off x="1078536" y="2089244"/>
              <a:ext cx="2339913" cy="974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On the basis of Degree of correlation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A93FDA-A384-E80C-BE70-E092F5FB1D79}"/>
              </a:ext>
            </a:extLst>
          </p:cNvPr>
          <p:cNvGrpSpPr/>
          <p:nvPr/>
        </p:nvGrpSpPr>
        <p:grpSpPr>
          <a:xfrm>
            <a:off x="4700083" y="2377440"/>
            <a:ext cx="3371179" cy="3063159"/>
            <a:chOff x="998806" y="2039815"/>
            <a:chExt cx="2690144" cy="241085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8A75E61-C8B2-B094-3558-5C39040F03D2}"/>
                </a:ext>
              </a:extLst>
            </p:cNvPr>
            <p:cNvGrpSpPr/>
            <p:nvPr/>
          </p:nvGrpSpPr>
          <p:grpSpPr>
            <a:xfrm>
              <a:off x="998806" y="2039815"/>
              <a:ext cx="2588456" cy="2410851"/>
              <a:chOff x="998806" y="2039815"/>
              <a:chExt cx="2588456" cy="2410851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1ADD759-DFDE-ADDA-879A-3FAF1DBB7BDB}"/>
                  </a:ext>
                </a:extLst>
              </p:cNvPr>
              <p:cNvSpPr/>
              <p:nvPr/>
            </p:nvSpPr>
            <p:spPr>
              <a:xfrm>
                <a:off x="998806" y="2644726"/>
                <a:ext cx="2588456" cy="180594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7EF0B26-B430-553E-B030-93C949DC2089}"/>
                  </a:ext>
                </a:extLst>
              </p:cNvPr>
              <p:cNvSpPr/>
              <p:nvPr/>
            </p:nvSpPr>
            <p:spPr>
              <a:xfrm>
                <a:off x="998806" y="2039815"/>
                <a:ext cx="2588456" cy="745588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5CE1F6-6E03-AC5A-9FF9-78DEF3635623}"/>
                </a:ext>
              </a:extLst>
            </p:cNvPr>
            <p:cNvSpPr txBox="1"/>
            <p:nvPr/>
          </p:nvSpPr>
          <p:spPr>
            <a:xfrm>
              <a:off x="1100494" y="2970100"/>
              <a:ext cx="2588456" cy="116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/>
                <a:t>1. Simple Correlation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/>
                <a:t>2. Partial Correlation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/>
                <a:t>3. Multiple Correlation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49D757-3851-18FB-8AE9-7A8F5924F39C}"/>
                </a:ext>
              </a:extLst>
            </p:cNvPr>
            <p:cNvSpPr txBox="1"/>
            <p:nvPr/>
          </p:nvSpPr>
          <p:spPr>
            <a:xfrm>
              <a:off x="1078536" y="2089244"/>
              <a:ext cx="2339913" cy="974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On the basis of number of variables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A6048F-9AB2-A881-C1D0-96C36E0FF214}"/>
              </a:ext>
            </a:extLst>
          </p:cNvPr>
          <p:cNvGrpSpPr/>
          <p:nvPr/>
        </p:nvGrpSpPr>
        <p:grpSpPr>
          <a:xfrm>
            <a:off x="8406037" y="2377440"/>
            <a:ext cx="3243747" cy="3063159"/>
            <a:chOff x="998806" y="2039815"/>
            <a:chExt cx="2668186" cy="24108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3139ADF-23F7-A9AD-161B-068CF523180A}"/>
                </a:ext>
              </a:extLst>
            </p:cNvPr>
            <p:cNvGrpSpPr/>
            <p:nvPr/>
          </p:nvGrpSpPr>
          <p:grpSpPr>
            <a:xfrm>
              <a:off x="998806" y="2039815"/>
              <a:ext cx="2588456" cy="2410851"/>
              <a:chOff x="998806" y="2039815"/>
              <a:chExt cx="2588456" cy="2410851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5D611A9-27A1-DCD6-FFFA-786481C08F2E}"/>
                  </a:ext>
                </a:extLst>
              </p:cNvPr>
              <p:cNvSpPr/>
              <p:nvPr/>
            </p:nvSpPr>
            <p:spPr>
              <a:xfrm>
                <a:off x="998806" y="2644726"/>
                <a:ext cx="2588456" cy="180594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367FA57-8177-76C4-14E2-66C84A7E8DCD}"/>
                  </a:ext>
                </a:extLst>
              </p:cNvPr>
              <p:cNvSpPr/>
              <p:nvPr/>
            </p:nvSpPr>
            <p:spPr>
              <a:xfrm>
                <a:off x="998806" y="2039815"/>
                <a:ext cx="2588456" cy="745588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965BC1-9591-BCE4-AE55-5675CE308872}"/>
                </a:ext>
              </a:extLst>
            </p:cNvPr>
            <p:cNvSpPr txBox="1"/>
            <p:nvPr/>
          </p:nvSpPr>
          <p:spPr>
            <a:xfrm>
              <a:off x="1078536" y="3067148"/>
              <a:ext cx="2588456" cy="761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/>
                <a:t>1. </a:t>
              </a:r>
              <a:r>
                <a:rPr lang="en-GB" sz="2000" dirty="0"/>
                <a:t>Linear Correlation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/>
                <a:t>2. Non-Linear Correlation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7A58C8-B9F7-A9C9-3EA2-6886773FA40F}"/>
                </a:ext>
              </a:extLst>
            </p:cNvPr>
            <p:cNvSpPr txBox="1"/>
            <p:nvPr/>
          </p:nvSpPr>
          <p:spPr>
            <a:xfrm>
              <a:off x="1078536" y="2089244"/>
              <a:ext cx="2339913" cy="674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On the basis of linearity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AEE47B-9D45-F79F-4AA0-E6C6112557DA}"/>
              </a:ext>
            </a:extLst>
          </p:cNvPr>
          <p:cNvGrpSpPr/>
          <p:nvPr/>
        </p:nvGrpSpPr>
        <p:grpSpPr>
          <a:xfrm>
            <a:off x="0" y="-35419"/>
            <a:ext cx="12192000" cy="640330"/>
            <a:chOff x="0" y="-35419"/>
            <a:chExt cx="12192000" cy="6403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254E69-A0EC-98F8-82F0-0E923448AAAD}"/>
                </a:ext>
              </a:extLst>
            </p:cNvPr>
            <p:cNvSpPr/>
            <p:nvPr/>
          </p:nvSpPr>
          <p:spPr>
            <a:xfrm>
              <a:off x="0" y="0"/>
              <a:ext cx="12192000" cy="604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188F50-A925-FF7A-964B-68C4D7E4D66A}"/>
                </a:ext>
              </a:extLst>
            </p:cNvPr>
            <p:cNvSpPr txBox="1"/>
            <p:nvPr/>
          </p:nvSpPr>
          <p:spPr>
            <a:xfrm>
              <a:off x="5179044" y="-35419"/>
              <a:ext cx="2101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Correlation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00234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5C9F83-A2D5-322C-D39C-9BF6D7A66DFC}"/>
              </a:ext>
            </a:extLst>
          </p:cNvPr>
          <p:cNvSpPr/>
          <p:nvPr/>
        </p:nvSpPr>
        <p:spPr>
          <a:xfrm>
            <a:off x="1055077" y="759655"/>
            <a:ext cx="9875520" cy="5275386"/>
          </a:xfrm>
          <a:prstGeom prst="roundRect">
            <a:avLst>
              <a:gd name="adj" fmla="val 401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partition(int arr[], int low, int high)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int pivot = arr[high];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(low - 1);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for (int j = low; j &lt;= high - 1; j++)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// If the current element is smaller than or equal to the pivot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if (arr[j] &lt;= pivot)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++;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swap(&amp;arr[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&amp;arr[j]);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swap(&amp;arr[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+ 1], &amp;arr[high]);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return (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+ 1);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19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17D243-B12E-719F-E464-0AF30FD7CD92}"/>
              </a:ext>
            </a:extLst>
          </p:cNvPr>
          <p:cNvSpPr/>
          <p:nvPr/>
        </p:nvSpPr>
        <p:spPr>
          <a:xfrm>
            <a:off x="3446585" y="2310618"/>
            <a:ext cx="4318781" cy="2236764"/>
          </a:xfrm>
          <a:prstGeom prst="roundRect">
            <a:avLst>
              <a:gd name="adj" fmla="val 401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swap(int* a, int* b)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int t = *a;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*a = *b;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*b = 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58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42FDEE-078D-F46D-5B56-E5475083C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4" y="271389"/>
            <a:ext cx="11631931" cy="62930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494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7BBDF9-2F99-2FB3-97B9-AE59116F5CEF}"/>
              </a:ext>
            </a:extLst>
          </p:cNvPr>
          <p:cNvGrpSpPr/>
          <p:nvPr/>
        </p:nvGrpSpPr>
        <p:grpSpPr>
          <a:xfrm>
            <a:off x="0" y="-35419"/>
            <a:ext cx="12192000" cy="640330"/>
            <a:chOff x="0" y="-35419"/>
            <a:chExt cx="12192000" cy="6403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703B09-4C7F-39E6-9E36-807B8082D15B}"/>
                </a:ext>
              </a:extLst>
            </p:cNvPr>
            <p:cNvSpPr/>
            <p:nvPr/>
          </p:nvSpPr>
          <p:spPr>
            <a:xfrm>
              <a:off x="0" y="0"/>
              <a:ext cx="12192000" cy="604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E65797-1EAB-4260-3715-8D1A83D22E5E}"/>
                </a:ext>
              </a:extLst>
            </p:cNvPr>
            <p:cNvSpPr txBox="1"/>
            <p:nvPr/>
          </p:nvSpPr>
          <p:spPr>
            <a:xfrm>
              <a:off x="5179044" y="-35419"/>
              <a:ext cx="2101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Correlation</a:t>
              </a:r>
              <a:endParaRPr lang="en-US" sz="28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A22DF43-5B1A-463A-D878-3E90B0D7172A}"/>
              </a:ext>
            </a:extLst>
          </p:cNvPr>
          <p:cNvSpPr txBox="1"/>
          <p:nvPr/>
        </p:nvSpPr>
        <p:spPr>
          <a:xfrm>
            <a:off x="952629" y="2575101"/>
            <a:ext cx="422641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What Is Positive Correlation?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3A90B-5081-95BC-3BD8-0651820CF5C0}"/>
              </a:ext>
            </a:extLst>
          </p:cNvPr>
          <p:cNvSpPr txBox="1"/>
          <p:nvPr/>
        </p:nvSpPr>
        <p:spPr>
          <a:xfrm>
            <a:off x="952629" y="3486250"/>
            <a:ext cx="42264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When an increase in one variable corresponds to an increase in the other. The stronger this relationship, the closer the correlation coefficient is to +1.</a:t>
            </a:r>
          </a:p>
        </p:txBody>
      </p:sp>
      <p:pic>
        <p:nvPicPr>
          <p:cNvPr id="10" name="Picture 2" descr="Correlation Examples in Real Life – StudiousGuy">
            <a:extLst>
              <a:ext uri="{FF2B5EF4-FFF2-40B4-BE49-F238E27FC236}">
                <a16:creationId xmlns:a16="http://schemas.microsoft.com/office/drawing/2014/main" id="{80C3F3B9-CA25-79F9-D57F-A4E7BA635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772" y="2037324"/>
            <a:ext cx="3818892" cy="350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82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097886-B9CF-208A-F776-B29D118A69A7}"/>
              </a:ext>
            </a:extLst>
          </p:cNvPr>
          <p:cNvGrpSpPr/>
          <p:nvPr/>
        </p:nvGrpSpPr>
        <p:grpSpPr>
          <a:xfrm>
            <a:off x="0" y="-35419"/>
            <a:ext cx="12192000" cy="640330"/>
            <a:chOff x="0" y="-35419"/>
            <a:chExt cx="12192000" cy="6403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66CBBE-15F9-7239-A78B-C3A43E83BAF8}"/>
                </a:ext>
              </a:extLst>
            </p:cNvPr>
            <p:cNvSpPr/>
            <p:nvPr/>
          </p:nvSpPr>
          <p:spPr>
            <a:xfrm>
              <a:off x="0" y="0"/>
              <a:ext cx="12192000" cy="604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1FBC8A-9C5A-0E53-211C-9A2F6A1ABAEC}"/>
                </a:ext>
              </a:extLst>
            </p:cNvPr>
            <p:cNvSpPr txBox="1"/>
            <p:nvPr/>
          </p:nvSpPr>
          <p:spPr>
            <a:xfrm>
              <a:off x="5179044" y="-35419"/>
              <a:ext cx="2101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Correlation</a:t>
              </a:r>
              <a:endParaRPr lang="en-US" sz="2800" b="1" dirty="0"/>
            </a:p>
          </p:txBody>
        </p:sp>
      </p:grp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8843EBC6-2D4F-52CF-1170-524696F3E4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720290"/>
              </p:ext>
            </p:extLst>
          </p:nvPr>
        </p:nvGraphicFramePr>
        <p:xfrm>
          <a:off x="1281684" y="2176681"/>
          <a:ext cx="9628632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600868E-108D-2EBF-2302-F155A913A263}"/>
              </a:ext>
            </a:extLst>
          </p:cNvPr>
          <p:cNvSpPr txBox="1"/>
          <p:nvPr/>
        </p:nvSpPr>
        <p:spPr>
          <a:xfrm>
            <a:off x="1281684" y="1407483"/>
            <a:ext cx="962863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Examples of positive correlation in real life</a:t>
            </a:r>
          </a:p>
        </p:txBody>
      </p:sp>
    </p:spTree>
    <p:extLst>
      <p:ext uri="{BB962C8B-B14F-4D97-AF65-F5344CB8AC3E}">
        <p14:creationId xmlns:p14="http://schemas.microsoft.com/office/powerpoint/2010/main" val="165546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2C9478-E53E-F0F9-5F6A-4EFFAC8141DF}"/>
              </a:ext>
            </a:extLst>
          </p:cNvPr>
          <p:cNvGrpSpPr/>
          <p:nvPr/>
        </p:nvGrpSpPr>
        <p:grpSpPr>
          <a:xfrm>
            <a:off x="0" y="-35419"/>
            <a:ext cx="12192000" cy="640330"/>
            <a:chOff x="0" y="-35419"/>
            <a:chExt cx="12192000" cy="6403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456348-B59D-3565-9819-0CE4504455DB}"/>
                </a:ext>
              </a:extLst>
            </p:cNvPr>
            <p:cNvSpPr/>
            <p:nvPr/>
          </p:nvSpPr>
          <p:spPr>
            <a:xfrm>
              <a:off x="0" y="0"/>
              <a:ext cx="12192000" cy="604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3D5D-008A-8DA2-4B2C-F3C174A2960E}"/>
                </a:ext>
              </a:extLst>
            </p:cNvPr>
            <p:cNvSpPr txBox="1"/>
            <p:nvPr/>
          </p:nvSpPr>
          <p:spPr>
            <a:xfrm>
              <a:off x="5179044" y="-35419"/>
              <a:ext cx="2101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Correlation</a:t>
              </a:r>
              <a:endParaRPr lang="en-US" sz="28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1FE753-F661-4FC5-BAF3-A2878CF7AC15}"/>
              </a:ext>
            </a:extLst>
          </p:cNvPr>
          <p:cNvSpPr txBox="1"/>
          <p:nvPr/>
        </p:nvSpPr>
        <p:spPr>
          <a:xfrm>
            <a:off x="952629" y="2575101"/>
            <a:ext cx="435144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What Is Negative Correlation?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02782-D24D-851B-C6F1-CBAF556113F8}"/>
              </a:ext>
            </a:extLst>
          </p:cNvPr>
          <p:cNvSpPr txBox="1"/>
          <p:nvPr/>
        </p:nvSpPr>
        <p:spPr>
          <a:xfrm>
            <a:off x="952629" y="3486250"/>
            <a:ext cx="42264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Occurs when an increase in one variable corresponds to a decrease in the other. The stronger this relationship, the closer the correlation coefficient is to -1.</a:t>
            </a:r>
          </a:p>
        </p:txBody>
      </p:sp>
      <p:pic>
        <p:nvPicPr>
          <p:cNvPr id="10" name="Picture 2" descr="Positive Correlation: Learn Definition, Types and Case Study">
            <a:extLst>
              <a:ext uri="{FF2B5EF4-FFF2-40B4-BE49-F238E27FC236}">
                <a16:creationId xmlns:a16="http://schemas.microsoft.com/office/drawing/2014/main" id="{20F24DB3-4BD0-9D3A-C92E-EACABC9A2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328" y="2303579"/>
            <a:ext cx="3044439" cy="335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1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084A21-4138-9592-752C-4C0EAD981482}"/>
              </a:ext>
            </a:extLst>
          </p:cNvPr>
          <p:cNvGrpSpPr/>
          <p:nvPr/>
        </p:nvGrpSpPr>
        <p:grpSpPr>
          <a:xfrm>
            <a:off x="0" y="-35419"/>
            <a:ext cx="12192000" cy="640330"/>
            <a:chOff x="0" y="-35419"/>
            <a:chExt cx="12192000" cy="6403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07E3DE-BADE-8CAB-B348-031D61216620}"/>
                </a:ext>
              </a:extLst>
            </p:cNvPr>
            <p:cNvSpPr/>
            <p:nvPr/>
          </p:nvSpPr>
          <p:spPr>
            <a:xfrm>
              <a:off x="0" y="0"/>
              <a:ext cx="12192000" cy="604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AF8475-3EC0-F827-100E-429094EF1702}"/>
                </a:ext>
              </a:extLst>
            </p:cNvPr>
            <p:cNvSpPr txBox="1"/>
            <p:nvPr/>
          </p:nvSpPr>
          <p:spPr>
            <a:xfrm>
              <a:off x="5179044" y="-35419"/>
              <a:ext cx="2101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Correlation</a:t>
              </a:r>
              <a:endParaRPr lang="en-US" sz="2800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D73C61-9CDE-39DA-E460-78E8F6C0C78C}"/>
              </a:ext>
            </a:extLst>
          </p:cNvPr>
          <p:cNvSpPr txBox="1"/>
          <p:nvPr/>
        </p:nvSpPr>
        <p:spPr>
          <a:xfrm>
            <a:off x="1281684" y="1380338"/>
            <a:ext cx="962863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Examples of negative correlation in real life</a:t>
            </a:r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71870156-5574-20D5-5A5C-5B7F9A471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420532"/>
              </p:ext>
            </p:extLst>
          </p:nvPr>
        </p:nvGraphicFramePr>
        <p:xfrm>
          <a:off x="1281684" y="2176681"/>
          <a:ext cx="9628632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9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C869E0D-0BA2-12C2-57B2-1F2A018F9644}"/>
              </a:ext>
            </a:extLst>
          </p:cNvPr>
          <p:cNvGrpSpPr/>
          <p:nvPr/>
        </p:nvGrpSpPr>
        <p:grpSpPr>
          <a:xfrm>
            <a:off x="0" y="-35419"/>
            <a:ext cx="12192000" cy="640330"/>
            <a:chOff x="0" y="-35419"/>
            <a:chExt cx="12192000" cy="6403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091F01-E7CF-421A-0BF3-AA4143AC7DBF}"/>
                </a:ext>
              </a:extLst>
            </p:cNvPr>
            <p:cNvSpPr/>
            <p:nvPr/>
          </p:nvSpPr>
          <p:spPr>
            <a:xfrm>
              <a:off x="0" y="0"/>
              <a:ext cx="12192000" cy="604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4C9397-8894-AA37-0657-C5FBE645B353}"/>
                </a:ext>
              </a:extLst>
            </p:cNvPr>
            <p:cNvSpPr txBox="1"/>
            <p:nvPr/>
          </p:nvSpPr>
          <p:spPr>
            <a:xfrm>
              <a:off x="5179044" y="-35419"/>
              <a:ext cx="2101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Correlation</a:t>
              </a:r>
              <a:endParaRPr lang="en-US" sz="28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D402D5-97F3-9C85-BFCA-18C3878F80DB}"/>
              </a:ext>
            </a:extLst>
          </p:cNvPr>
          <p:cNvGrpSpPr/>
          <p:nvPr/>
        </p:nvGrpSpPr>
        <p:grpSpPr>
          <a:xfrm>
            <a:off x="1014953" y="2747046"/>
            <a:ext cx="4226413" cy="2206303"/>
            <a:chOff x="1014953" y="2967335"/>
            <a:chExt cx="4226413" cy="22063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56EB96-D4F2-53C9-16FD-313CA2910BD2}"/>
                </a:ext>
              </a:extLst>
            </p:cNvPr>
            <p:cNvSpPr txBox="1"/>
            <p:nvPr/>
          </p:nvSpPr>
          <p:spPr>
            <a:xfrm>
              <a:off x="1014953" y="2967335"/>
              <a:ext cx="415889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en-US" sz="2400" b="1" dirty="0"/>
                <a:t>What Is Simple Correlation?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BD1D86-12B0-C0F8-004D-B7899C662349}"/>
                </a:ext>
              </a:extLst>
            </p:cNvPr>
            <p:cNvSpPr txBox="1"/>
            <p:nvPr/>
          </p:nvSpPr>
          <p:spPr>
            <a:xfrm>
              <a:off x="1014953" y="3850199"/>
              <a:ext cx="422641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/>
                <a:t>Simple correlation is a measure used to determine the strength and the direction of the relationship between two variables, X and Y.</a:t>
              </a:r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759918B9-A2B9-663C-8AB8-9A4B084D4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211" y="2211177"/>
            <a:ext cx="4494212" cy="327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81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AC9A0FB-C1CA-014C-09C3-49ED4A026C4E}"/>
              </a:ext>
            </a:extLst>
          </p:cNvPr>
          <p:cNvGrpSpPr/>
          <p:nvPr/>
        </p:nvGrpSpPr>
        <p:grpSpPr>
          <a:xfrm>
            <a:off x="0" y="-35419"/>
            <a:ext cx="12192000" cy="640330"/>
            <a:chOff x="0" y="-35419"/>
            <a:chExt cx="12192000" cy="6403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1B99CC-CDB1-F442-7DF7-FCEE5628D842}"/>
                </a:ext>
              </a:extLst>
            </p:cNvPr>
            <p:cNvSpPr/>
            <p:nvPr/>
          </p:nvSpPr>
          <p:spPr>
            <a:xfrm>
              <a:off x="0" y="0"/>
              <a:ext cx="12192000" cy="604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7D6AD3-F619-171B-2648-0BA91993A66B}"/>
                </a:ext>
              </a:extLst>
            </p:cNvPr>
            <p:cNvSpPr txBox="1"/>
            <p:nvPr/>
          </p:nvSpPr>
          <p:spPr>
            <a:xfrm>
              <a:off x="5179044" y="-35419"/>
              <a:ext cx="2101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Correlation</a:t>
              </a:r>
              <a:endParaRPr lang="en-US" sz="28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F1CF6BE-53D4-BF90-B28F-517A000C361C}"/>
              </a:ext>
            </a:extLst>
          </p:cNvPr>
          <p:cNvSpPr txBox="1"/>
          <p:nvPr/>
        </p:nvSpPr>
        <p:spPr>
          <a:xfrm>
            <a:off x="1014953" y="2747046"/>
            <a:ext cx="405187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What Is Partial Correlation?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DC51E-F6ED-E83F-2EBB-AA005A235896}"/>
              </a:ext>
            </a:extLst>
          </p:cNvPr>
          <p:cNvSpPr txBox="1"/>
          <p:nvPr/>
        </p:nvSpPr>
        <p:spPr>
          <a:xfrm>
            <a:off x="1014953" y="3629910"/>
            <a:ext cx="4226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Partial correlation, calculates the correlation between two variables, while excluding the effect of a third variable.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BDA06AE-1D1A-3D5C-2D33-B8BFB68C65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9" r="-2" b="956"/>
          <a:stretch/>
        </p:blipFill>
        <p:spPr bwMode="auto">
          <a:xfrm>
            <a:off x="6229780" y="2212075"/>
            <a:ext cx="5215778" cy="371166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26827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1425</Words>
  <Application>Microsoft Office PowerPoint</Application>
  <PresentationFormat>Widescreen</PresentationFormat>
  <Paragraphs>376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Mehedi Hasan Saim</dc:creator>
  <cp:lastModifiedBy>Mehedi Hasan</cp:lastModifiedBy>
  <cp:revision>4</cp:revision>
  <dcterms:created xsi:type="dcterms:W3CDTF">2023-08-22T10:17:01Z</dcterms:created>
  <dcterms:modified xsi:type="dcterms:W3CDTF">2023-11-12T18:11:10Z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2023-09-18T14:10:30Z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807730b5-5f8b-4cfc-87a8-a214db33af12</vt:lpwstr>
  </property>
  <property fmtid="{D5CDD505-2E9C-101B-9397-08002B2CF9AE}" pid="7" name="MSIP_Label_defa4170-0d19-0005-0004-bc88714345d2_ActionId">
    <vt:lpwstr>5809ffc3-b3bd-4005-826a-812f79a04ffd</vt:lpwstr>
  </property>
  <property fmtid="{D5CDD505-2E9C-101B-9397-08002B2CF9AE}" pid="8" name="MSIP_Label_defa4170-0d19-0005-0004-bc88714345d2_ContentBits">
    <vt:lpwstr>0</vt:lpwstr>
  </property>
</Properties>
</file>