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B9D5-5EA4-4563-B470-C3AF760061A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6EB4DE-79B1-403A-A7AD-B5E91FB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B9D5-5EA4-4563-B470-C3AF760061A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4DE-79B1-403A-A7AD-B5E91FB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B9D5-5EA4-4563-B470-C3AF760061A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4DE-79B1-403A-A7AD-B5E91FB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B9D5-5EA4-4563-B470-C3AF760061A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4DE-79B1-403A-A7AD-B5E91FB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5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BC9B9D5-5EA4-4563-B470-C3AF760061A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6EB4DE-79B1-403A-A7AD-B5E91FB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9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B9D5-5EA4-4563-B470-C3AF760061A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4DE-79B1-403A-A7AD-B5E91FB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7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B9D5-5EA4-4563-B470-C3AF760061A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4DE-79B1-403A-A7AD-B5E91FB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3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B9D5-5EA4-4563-B470-C3AF760061A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4DE-79B1-403A-A7AD-B5E91FB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B9D5-5EA4-4563-B470-C3AF760061A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4DE-79B1-403A-A7AD-B5E91FB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6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B9D5-5EA4-4563-B470-C3AF760061A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4DE-79B1-403A-A7AD-B5E91FB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B9D5-5EA4-4563-B470-C3AF760061A4}" type="datetimeFigureOut">
              <a:rPr lang="en-US" smtClean="0"/>
              <a:t>8/13/2020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B4DE-79B1-403A-A7AD-B5E91FB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BC9B9D5-5EA4-4563-B470-C3AF760061A4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6EB4DE-79B1-403A-A7AD-B5E91FBAB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n/nic.htm" TargetMode="External"/><Relationship Id="rId2" Type="http://schemas.openxmlformats.org/officeDocument/2006/relationships/hyperlink" Target="https://www.computerhope.com/jargon/e/etherne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w/wifi.htm" TargetMode="External"/><Relationship Id="rId5" Type="http://schemas.openxmlformats.org/officeDocument/2006/relationships/hyperlink" Target="https://www.computerhope.com/jargon/l/loopback.htm" TargetMode="External"/><Relationship Id="rId4" Type="http://schemas.openxmlformats.org/officeDocument/2006/relationships/hyperlink" Target="https://www.computerhope.com/jargon/c/cat5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eekstuff.com/2009/03/ifconfig-7-examples-to-configure-network-interfac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 err="1" smtClean="0"/>
              <a:t>ifconfig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9404" y="4308438"/>
            <a:ext cx="7891272" cy="1069848"/>
          </a:xfrm>
        </p:spPr>
        <p:txBody>
          <a:bodyPr/>
          <a:lstStyle/>
          <a:p>
            <a:pPr algn="ctr"/>
            <a:r>
              <a:rPr lang="en-US" dirty="0" smtClean="0"/>
              <a:t>Interface configuration </a:t>
            </a:r>
          </a:p>
          <a:p>
            <a:pPr algn="ctr"/>
            <a:r>
              <a:rPr lang="en-US" dirty="0" smtClean="0"/>
              <a:t>Prepared By – Mehedi Hasan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Cmd</a:t>
            </a:r>
            <a:r>
              <a:rPr lang="en-US" dirty="0" smtClean="0">
                <a:solidFill>
                  <a:schemeClr val="tx1"/>
                </a:solidFill>
              </a:rPr>
              <a:t> -&gt; </a:t>
            </a: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cap="none" dirty="0" err="1" smtClean="0"/>
              <a:t>ifconfig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736" y="1733582"/>
            <a:ext cx="8208623" cy="4411724"/>
          </a:xfrm>
        </p:spPr>
      </p:pic>
    </p:spTree>
    <p:extLst>
      <p:ext uri="{BB962C8B-B14F-4D97-AF65-F5344CB8AC3E}">
        <p14:creationId xmlns:p14="http://schemas.microsoft.com/office/powerpoint/2010/main" val="277307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Cmd</a:t>
            </a:r>
            <a:r>
              <a:rPr lang="en-US" dirty="0" smtClean="0">
                <a:solidFill>
                  <a:schemeClr val="tx1"/>
                </a:solidFill>
              </a:rPr>
              <a:t> -&gt; </a:t>
            </a: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cap="none" dirty="0" err="1" smtClean="0"/>
              <a:t>ifconfig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used to view and change the configuration of the network interfaces on your system</a:t>
            </a:r>
            <a:r>
              <a:rPr lang="en-US" dirty="0" smtClean="0"/>
              <a:t>.</a:t>
            </a:r>
          </a:p>
          <a:p>
            <a:r>
              <a:rPr lang="en-US" b="1" dirty="0"/>
              <a:t>eth0</a:t>
            </a:r>
            <a:r>
              <a:rPr lang="en-US" dirty="0"/>
              <a:t>, </a:t>
            </a:r>
            <a:r>
              <a:rPr lang="en-US" b="1" dirty="0"/>
              <a:t>lo</a:t>
            </a:r>
            <a:r>
              <a:rPr lang="en-US" dirty="0"/>
              <a:t> and </a:t>
            </a:r>
            <a:r>
              <a:rPr lang="en-US" b="1" dirty="0"/>
              <a:t>wlan0</a:t>
            </a:r>
            <a:r>
              <a:rPr lang="en-US" dirty="0"/>
              <a:t> are the names of the active network interfaces on the system</a:t>
            </a:r>
            <a:r>
              <a:rPr lang="en-US" dirty="0" smtClean="0"/>
              <a:t>.</a:t>
            </a:r>
          </a:p>
          <a:p>
            <a:r>
              <a:rPr lang="en-US" b="1" dirty="0"/>
              <a:t>eth0</a:t>
            </a:r>
            <a:r>
              <a:rPr lang="en-US" dirty="0"/>
              <a:t> is the first </a:t>
            </a:r>
            <a:r>
              <a:rPr lang="en-US" dirty="0">
                <a:hlinkClick r:id="rId2"/>
              </a:rPr>
              <a:t>Ethernet</a:t>
            </a:r>
            <a:r>
              <a:rPr lang="en-US" dirty="0"/>
              <a:t> interface. (Additional Ethernet interfaces would be named </a:t>
            </a:r>
            <a:r>
              <a:rPr lang="en-US" b="1" dirty="0"/>
              <a:t>eth1</a:t>
            </a:r>
            <a:r>
              <a:rPr lang="en-US" dirty="0"/>
              <a:t>, </a:t>
            </a:r>
            <a:r>
              <a:rPr lang="en-US" b="1" dirty="0"/>
              <a:t>eth2</a:t>
            </a:r>
            <a:r>
              <a:rPr lang="en-US" dirty="0"/>
              <a:t>, etc.) This type of interface is usually a </a:t>
            </a:r>
            <a:r>
              <a:rPr lang="en-US" dirty="0">
                <a:hlinkClick r:id="rId3"/>
              </a:rPr>
              <a:t>NIC</a:t>
            </a:r>
            <a:r>
              <a:rPr lang="en-US" dirty="0"/>
              <a:t> connected to the network by a </a:t>
            </a:r>
            <a:r>
              <a:rPr lang="en-US" dirty="0">
                <a:hlinkClick r:id="rId4"/>
              </a:rPr>
              <a:t>category 5</a:t>
            </a:r>
            <a:r>
              <a:rPr lang="en-US" dirty="0"/>
              <a:t> cable</a:t>
            </a:r>
            <a:r>
              <a:rPr lang="en-US" dirty="0" smtClean="0"/>
              <a:t>.</a:t>
            </a:r>
          </a:p>
          <a:p>
            <a:r>
              <a:rPr lang="en-US" b="1" dirty="0"/>
              <a:t>lo</a:t>
            </a:r>
            <a:r>
              <a:rPr lang="en-US" dirty="0"/>
              <a:t> is the </a:t>
            </a:r>
            <a:r>
              <a:rPr lang="en-US" dirty="0">
                <a:hlinkClick r:id="rId5"/>
              </a:rPr>
              <a:t>loopback</a:t>
            </a:r>
            <a:r>
              <a:rPr lang="en-US" dirty="0"/>
              <a:t> interface. This is a special network interface that the system uses to communicate with itself</a:t>
            </a:r>
            <a:r>
              <a:rPr lang="en-US" dirty="0" smtClean="0"/>
              <a:t>.</a:t>
            </a:r>
          </a:p>
          <a:p>
            <a:r>
              <a:rPr lang="en-US" b="1" dirty="0"/>
              <a:t>wlan0</a:t>
            </a:r>
            <a:r>
              <a:rPr lang="en-US" dirty="0"/>
              <a:t> is the name of the first </a:t>
            </a:r>
            <a:r>
              <a:rPr lang="en-US" dirty="0">
                <a:hlinkClick r:id="rId6"/>
              </a:rPr>
              <a:t>wireless network</a:t>
            </a:r>
            <a:r>
              <a:rPr lang="en-US" dirty="0"/>
              <a:t> interface on the system. Additional wireless interfaces would be named </a:t>
            </a:r>
            <a:r>
              <a:rPr lang="en-US" b="1" dirty="0"/>
              <a:t>wlan1</a:t>
            </a:r>
            <a:r>
              <a:rPr lang="en-US" dirty="0"/>
              <a:t>, </a:t>
            </a:r>
            <a:r>
              <a:rPr lang="en-US" b="1" dirty="0"/>
              <a:t>wlan2</a:t>
            </a:r>
            <a:r>
              <a:rPr lang="en-US" dirty="0"/>
              <a:t>, etc.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1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755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Cmd</a:t>
            </a:r>
            <a:r>
              <a:rPr lang="en-US" dirty="0" smtClean="0">
                <a:solidFill>
                  <a:schemeClr val="tx1"/>
                </a:solidFill>
              </a:rPr>
              <a:t> -&gt; </a:t>
            </a: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cap="none" dirty="0" err="1" smtClean="0"/>
              <a:t>ifconfig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632185"/>
            <a:ext cx="8039647" cy="4362473"/>
          </a:xfrm>
        </p:spPr>
      </p:pic>
      <p:sp>
        <p:nvSpPr>
          <p:cNvPr id="4" name="TextBox 3"/>
          <p:cNvSpPr txBox="1"/>
          <p:nvPr/>
        </p:nvSpPr>
        <p:spPr>
          <a:xfrm>
            <a:off x="1069848" y="6091518"/>
            <a:ext cx="803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>
                <a:hlinkClick r:id="rId3"/>
              </a:rPr>
              <a:t>https://www.thegeekstuff.com/2009/03/ifconfig-7-examples-to-configure-network-interface/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7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755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Cmd</a:t>
            </a:r>
            <a:r>
              <a:rPr lang="en-US" dirty="0" smtClean="0">
                <a:solidFill>
                  <a:schemeClr val="tx1"/>
                </a:solidFill>
              </a:rPr>
              <a:t> -&gt; </a:t>
            </a: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cap="none" dirty="0" err="1" smtClean="0"/>
              <a:t>ifconfig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36309"/>
            <a:ext cx="8759952" cy="5017567"/>
          </a:xfrm>
        </p:spPr>
      </p:pic>
    </p:spTree>
    <p:extLst>
      <p:ext uri="{BB962C8B-B14F-4D97-AF65-F5344CB8AC3E}">
        <p14:creationId xmlns:p14="http://schemas.microsoft.com/office/powerpoint/2010/main" val="2179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755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Cmd</a:t>
            </a:r>
            <a:r>
              <a:rPr lang="en-US" dirty="0" smtClean="0">
                <a:solidFill>
                  <a:schemeClr val="tx1"/>
                </a:solidFill>
              </a:rPr>
              <a:t> -&gt; </a:t>
            </a: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cap="none" dirty="0" err="1" smtClean="0"/>
              <a:t>ifconfig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096556"/>
            <a:ext cx="8759952" cy="4297073"/>
          </a:xfrm>
        </p:spPr>
      </p:pic>
    </p:spTree>
    <p:extLst>
      <p:ext uri="{BB962C8B-B14F-4D97-AF65-F5344CB8AC3E}">
        <p14:creationId xmlns:p14="http://schemas.microsoft.com/office/powerpoint/2010/main" val="10720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7553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Cmd</a:t>
            </a:r>
            <a:r>
              <a:rPr lang="en-US" dirty="0" smtClean="0">
                <a:solidFill>
                  <a:schemeClr val="tx1"/>
                </a:solidFill>
              </a:rPr>
              <a:t> -&gt; </a:t>
            </a: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cap="none" dirty="0" err="1" smtClean="0"/>
              <a:t>ifconfig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534539"/>
            <a:ext cx="8759952" cy="3340424"/>
          </a:xfrm>
        </p:spPr>
      </p:pic>
    </p:spTree>
    <p:extLst>
      <p:ext uri="{BB962C8B-B14F-4D97-AF65-F5344CB8AC3E}">
        <p14:creationId xmlns:p14="http://schemas.microsoft.com/office/powerpoint/2010/main" val="356213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4239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Cmd</a:t>
            </a:r>
            <a:r>
              <a:rPr lang="en-US" dirty="0" smtClean="0">
                <a:solidFill>
                  <a:schemeClr val="tx1"/>
                </a:solidFill>
              </a:rPr>
              <a:t> -&gt; </a:t>
            </a:r>
            <a:r>
              <a:rPr lang="en-US" dirty="0" smtClean="0">
                <a:solidFill>
                  <a:srgbClr val="00B050"/>
                </a:solidFill>
              </a:rPr>
              <a:t>#</a:t>
            </a:r>
            <a:r>
              <a:rPr lang="en-US" cap="none" dirty="0" err="1" smtClean="0"/>
              <a:t>ifconfig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048872"/>
            <a:ext cx="7980023" cy="5809128"/>
          </a:xfrm>
        </p:spPr>
      </p:pic>
    </p:spTree>
    <p:extLst>
      <p:ext uri="{BB962C8B-B14F-4D97-AF65-F5344CB8AC3E}">
        <p14:creationId xmlns:p14="http://schemas.microsoft.com/office/powerpoint/2010/main" val="28192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</TotalTime>
  <Words>61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Rockwell</vt:lpstr>
      <vt:lpstr>Rockwell Condensed</vt:lpstr>
      <vt:lpstr>Wingdings</vt:lpstr>
      <vt:lpstr>Wood Type</vt:lpstr>
      <vt:lpstr>ifconfig</vt:lpstr>
      <vt:lpstr>Cmd -&gt; #ifconfig</vt:lpstr>
      <vt:lpstr>Cmd -&gt; #ifconfig</vt:lpstr>
      <vt:lpstr>Cmd -&gt; #ifconfig</vt:lpstr>
      <vt:lpstr>Cmd -&gt; #ifconfig</vt:lpstr>
      <vt:lpstr>Cmd -&gt; #ifconfig</vt:lpstr>
      <vt:lpstr>Cmd -&gt; #ifconfig</vt:lpstr>
      <vt:lpstr>Cmd -&gt; #ifconfig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ifconfig</dc:title>
  <dc:creator>Mehedi</dc:creator>
  <cp:lastModifiedBy>Mehedi</cp:lastModifiedBy>
  <cp:revision>8</cp:revision>
  <dcterms:created xsi:type="dcterms:W3CDTF">2020-08-13T14:02:35Z</dcterms:created>
  <dcterms:modified xsi:type="dcterms:W3CDTF">2020-08-13T14:33:26Z</dcterms:modified>
</cp:coreProperties>
</file>