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73" r:id="rId3"/>
    <p:sldId id="257" r:id="rId4"/>
    <p:sldId id="258" r:id="rId5"/>
    <p:sldId id="270" r:id="rId6"/>
    <p:sldId id="259" r:id="rId7"/>
    <p:sldId id="262" r:id="rId8"/>
    <p:sldId id="271" r:id="rId9"/>
    <p:sldId id="272" r:id="rId10"/>
    <p:sldId id="260" r:id="rId11"/>
    <p:sldId id="263" r:id="rId12"/>
    <p:sldId id="261" r:id="rId13"/>
    <p:sldId id="264" r:id="rId14"/>
    <p:sldId id="265" r:id="rId15"/>
    <p:sldId id="266" r:id="rId16"/>
    <p:sldId id="267" r:id="rId17"/>
    <p:sldId id="268" r:id="rId18"/>
  </p:sldIdLst>
  <p:sldSz cx="5854700" cy="3295650"/>
  <p:notesSz cx="5854700" cy="32956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B6CED7-2831-46EE-B017-1EF2DC67D782}" v="8" dt="2023-12-15T17:27:05.497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1104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LMA AKTER" userId="2b4d67a7-959e-485e-9820-baa22a26f40c" providerId="ADAL" clId="{D5B6CED7-2831-46EE-B017-1EF2DC67D782}"/>
    <pc:docChg chg="undo redo custSel addSld delSld modSld sldOrd">
      <pc:chgData name="SALMA AKTER" userId="2b4d67a7-959e-485e-9820-baa22a26f40c" providerId="ADAL" clId="{D5B6CED7-2831-46EE-B017-1EF2DC67D782}" dt="2023-12-15T17:27:44.747" v="988" actId="20577"/>
      <pc:docMkLst>
        <pc:docMk/>
      </pc:docMkLst>
      <pc:sldChg chg="ord">
        <pc:chgData name="SALMA AKTER" userId="2b4d67a7-959e-485e-9820-baa22a26f40c" providerId="ADAL" clId="{D5B6CED7-2831-46EE-B017-1EF2DC67D782}" dt="2023-12-15T17:10:38.308" v="698"/>
        <pc:sldMkLst>
          <pc:docMk/>
          <pc:sldMk cId="0" sldId="256"/>
        </pc:sldMkLst>
      </pc:sldChg>
      <pc:sldChg chg="ord">
        <pc:chgData name="SALMA AKTER" userId="2b4d67a7-959e-485e-9820-baa22a26f40c" providerId="ADAL" clId="{D5B6CED7-2831-46EE-B017-1EF2DC67D782}" dt="2023-12-15T17:10:51.582" v="700"/>
        <pc:sldMkLst>
          <pc:docMk/>
          <pc:sldMk cId="0" sldId="257"/>
        </pc:sldMkLst>
      </pc:sldChg>
      <pc:sldChg chg="ord">
        <pc:chgData name="SALMA AKTER" userId="2b4d67a7-959e-485e-9820-baa22a26f40c" providerId="ADAL" clId="{D5B6CED7-2831-46EE-B017-1EF2DC67D782}" dt="2023-12-15T17:11:29.658" v="704"/>
        <pc:sldMkLst>
          <pc:docMk/>
          <pc:sldMk cId="0" sldId="258"/>
        </pc:sldMkLst>
      </pc:sldChg>
      <pc:sldChg chg="ord">
        <pc:chgData name="SALMA AKTER" userId="2b4d67a7-959e-485e-9820-baa22a26f40c" providerId="ADAL" clId="{D5B6CED7-2831-46EE-B017-1EF2DC67D782}" dt="2023-12-15T17:17:11.736" v="729"/>
        <pc:sldMkLst>
          <pc:docMk/>
          <pc:sldMk cId="0" sldId="259"/>
        </pc:sldMkLst>
      </pc:sldChg>
      <pc:sldChg chg="ord">
        <pc:chgData name="SALMA AKTER" userId="2b4d67a7-959e-485e-9820-baa22a26f40c" providerId="ADAL" clId="{D5B6CED7-2831-46EE-B017-1EF2DC67D782}" dt="2023-12-15T17:12:14.093" v="708"/>
        <pc:sldMkLst>
          <pc:docMk/>
          <pc:sldMk cId="0" sldId="260"/>
        </pc:sldMkLst>
      </pc:sldChg>
      <pc:sldChg chg="ord">
        <pc:chgData name="SALMA AKTER" userId="2b4d67a7-959e-485e-9820-baa22a26f40c" providerId="ADAL" clId="{D5B6CED7-2831-46EE-B017-1EF2DC67D782}" dt="2023-12-15T17:13:06.059" v="710"/>
        <pc:sldMkLst>
          <pc:docMk/>
          <pc:sldMk cId="0" sldId="262"/>
        </pc:sldMkLst>
      </pc:sldChg>
      <pc:sldChg chg="ord">
        <pc:chgData name="SALMA AKTER" userId="2b4d67a7-959e-485e-9820-baa22a26f40c" providerId="ADAL" clId="{D5B6CED7-2831-46EE-B017-1EF2DC67D782}" dt="2023-12-15T17:13:32.491" v="712"/>
        <pc:sldMkLst>
          <pc:docMk/>
          <pc:sldMk cId="0" sldId="263"/>
        </pc:sldMkLst>
      </pc:sldChg>
      <pc:sldChg chg="ord">
        <pc:chgData name="SALMA AKTER" userId="2b4d67a7-959e-485e-9820-baa22a26f40c" providerId="ADAL" clId="{D5B6CED7-2831-46EE-B017-1EF2DC67D782}" dt="2023-12-15T14:52:07.327" v="90"/>
        <pc:sldMkLst>
          <pc:docMk/>
          <pc:sldMk cId="0" sldId="266"/>
        </pc:sldMkLst>
      </pc:sldChg>
      <pc:sldChg chg="ord">
        <pc:chgData name="SALMA AKTER" userId="2b4d67a7-959e-485e-9820-baa22a26f40c" providerId="ADAL" clId="{D5B6CED7-2831-46EE-B017-1EF2DC67D782}" dt="2023-12-15T14:51:58.749" v="86"/>
        <pc:sldMkLst>
          <pc:docMk/>
          <pc:sldMk cId="0" sldId="267"/>
        </pc:sldMkLst>
      </pc:sldChg>
      <pc:sldChg chg="delSp modSp mod ord">
        <pc:chgData name="SALMA AKTER" userId="2b4d67a7-959e-485e-9820-baa22a26f40c" providerId="ADAL" clId="{D5B6CED7-2831-46EE-B017-1EF2DC67D782}" dt="2023-12-15T14:51:54.366" v="84"/>
        <pc:sldMkLst>
          <pc:docMk/>
          <pc:sldMk cId="0" sldId="268"/>
        </pc:sldMkLst>
        <pc:spChg chg="del">
          <ac:chgData name="SALMA AKTER" userId="2b4d67a7-959e-485e-9820-baa22a26f40c" providerId="ADAL" clId="{D5B6CED7-2831-46EE-B017-1EF2DC67D782}" dt="2023-12-15T14:51:34.224" v="80" actId="478"/>
          <ac:spMkLst>
            <pc:docMk/>
            <pc:sldMk cId="0" sldId="268"/>
            <ac:spMk id="6" creationId="{00000000-0000-0000-0000-000000000000}"/>
          </ac:spMkLst>
        </pc:spChg>
        <pc:spChg chg="mod">
          <ac:chgData name="SALMA AKTER" userId="2b4d67a7-959e-485e-9820-baa22a26f40c" providerId="ADAL" clId="{D5B6CED7-2831-46EE-B017-1EF2DC67D782}" dt="2023-12-15T14:51:14.936" v="77" actId="20577"/>
          <ac:spMkLst>
            <pc:docMk/>
            <pc:sldMk cId="0" sldId="268"/>
            <ac:spMk id="15" creationId="{00000000-0000-0000-0000-000000000000}"/>
          </ac:spMkLst>
        </pc:spChg>
        <pc:grpChg chg="mod">
          <ac:chgData name="SALMA AKTER" userId="2b4d67a7-959e-485e-9820-baa22a26f40c" providerId="ADAL" clId="{D5B6CED7-2831-46EE-B017-1EF2DC67D782}" dt="2023-12-15T14:51:20.892" v="78" actId="1076"/>
          <ac:grpSpMkLst>
            <pc:docMk/>
            <pc:sldMk cId="0" sldId="268"/>
            <ac:grpSpMk id="2" creationId="{00000000-0000-0000-0000-000000000000}"/>
          </ac:grpSpMkLst>
        </pc:grpChg>
        <pc:picChg chg="del">
          <ac:chgData name="SALMA AKTER" userId="2b4d67a7-959e-485e-9820-baa22a26f40c" providerId="ADAL" clId="{D5B6CED7-2831-46EE-B017-1EF2DC67D782}" dt="2023-12-15T14:51:40.398" v="81" actId="478"/>
          <ac:picMkLst>
            <pc:docMk/>
            <pc:sldMk cId="0" sldId="268"/>
            <ac:picMk id="8" creationId="{00000000-0000-0000-0000-000000000000}"/>
          </ac:picMkLst>
        </pc:picChg>
        <pc:picChg chg="del">
          <ac:chgData name="SALMA AKTER" userId="2b4d67a7-959e-485e-9820-baa22a26f40c" providerId="ADAL" clId="{D5B6CED7-2831-46EE-B017-1EF2DC67D782}" dt="2023-12-15T14:51:24.507" v="79" actId="478"/>
          <ac:picMkLst>
            <pc:docMk/>
            <pc:sldMk cId="0" sldId="268"/>
            <ac:picMk id="11" creationId="{00000000-0000-0000-0000-000000000000}"/>
          </ac:picMkLst>
        </pc:picChg>
        <pc:picChg chg="del">
          <ac:chgData name="SALMA AKTER" userId="2b4d67a7-959e-485e-9820-baa22a26f40c" providerId="ADAL" clId="{D5B6CED7-2831-46EE-B017-1EF2DC67D782}" dt="2023-12-15T14:51:44.067" v="82" actId="478"/>
          <ac:picMkLst>
            <pc:docMk/>
            <pc:sldMk cId="0" sldId="268"/>
            <ac:picMk id="13" creationId="{00000000-0000-0000-0000-000000000000}"/>
          </ac:picMkLst>
        </pc:picChg>
      </pc:sldChg>
      <pc:sldChg chg="modSp new add del mod">
        <pc:chgData name="SALMA AKTER" userId="2b4d67a7-959e-485e-9820-baa22a26f40c" providerId="ADAL" clId="{D5B6CED7-2831-46EE-B017-1EF2DC67D782}" dt="2023-12-15T17:16:21.444" v="725" actId="2696"/>
        <pc:sldMkLst>
          <pc:docMk/>
          <pc:sldMk cId="1004628533" sldId="269"/>
        </pc:sldMkLst>
        <pc:spChg chg="mod">
          <ac:chgData name="SALMA AKTER" userId="2b4d67a7-959e-485e-9820-baa22a26f40c" providerId="ADAL" clId="{D5B6CED7-2831-46EE-B017-1EF2DC67D782}" dt="2023-12-15T14:50:21.155" v="1" actId="14100"/>
          <ac:spMkLst>
            <pc:docMk/>
            <pc:sldMk cId="1004628533" sldId="269"/>
            <ac:spMk id="2" creationId="{A5EAF220-AE30-FA8A-9059-1EFCEDB2D2E9}"/>
          </ac:spMkLst>
        </pc:spChg>
      </pc:sldChg>
      <pc:sldChg chg="addSp delSp modSp new mod ord">
        <pc:chgData name="SALMA AKTER" userId="2b4d67a7-959e-485e-9820-baa22a26f40c" providerId="ADAL" clId="{D5B6CED7-2831-46EE-B017-1EF2DC67D782}" dt="2023-12-15T17:16:22.099" v="726" actId="20578"/>
        <pc:sldMkLst>
          <pc:docMk/>
          <pc:sldMk cId="4110701531" sldId="270"/>
        </pc:sldMkLst>
        <pc:spChg chg="mod">
          <ac:chgData name="SALMA AKTER" userId="2b4d67a7-959e-485e-9820-baa22a26f40c" providerId="ADAL" clId="{D5B6CED7-2831-46EE-B017-1EF2DC67D782}" dt="2023-12-15T16:58:15.117" v="256" actId="20577"/>
          <ac:spMkLst>
            <pc:docMk/>
            <pc:sldMk cId="4110701531" sldId="270"/>
            <ac:spMk id="2" creationId="{CABD124B-AC27-F89A-101A-9250606DA7BB}"/>
          </ac:spMkLst>
        </pc:spChg>
        <pc:spChg chg="add del mod">
          <ac:chgData name="SALMA AKTER" userId="2b4d67a7-959e-485e-9820-baa22a26f40c" providerId="ADAL" clId="{D5B6CED7-2831-46EE-B017-1EF2DC67D782}" dt="2023-12-15T16:58:26.163" v="262" actId="1076"/>
          <ac:spMkLst>
            <pc:docMk/>
            <pc:sldMk cId="4110701531" sldId="270"/>
            <ac:spMk id="5" creationId="{8E464212-68CE-943D-70D7-9FFECFA196D5}"/>
          </ac:spMkLst>
        </pc:spChg>
        <pc:spChg chg="add del mod">
          <ac:chgData name="SALMA AKTER" userId="2b4d67a7-959e-485e-9820-baa22a26f40c" providerId="ADAL" clId="{D5B6CED7-2831-46EE-B017-1EF2DC67D782}" dt="2023-12-15T16:58:16.565" v="259" actId="11529"/>
          <ac:spMkLst>
            <pc:docMk/>
            <pc:sldMk cId="4110701531" sldId="270"/>
            <ac:spMk id="6" creationId="{588C0C87-DC18-F73D-397D-1D6A85E32040}"/>
          </ac:spMkLst>
        </pc:spChg>
        <pc:cxnChg chg="add del mod">
          <ac:chgData name="SALMA AKTER" userId="2b4d67a7-959e-485e-9820-baa22a26f40c" providerId="ADAL" clId="{D5B6CED7-2831-46EE-B017-1EF2DC67D782}" dt="2023-12-15T16:57:06.583" v="243" actId="21"/>
          <ac:cxnSpMkLst>
            <pc:docMk/>
            <pc:sldMk cId="4110701531" sldId="270"/>
            <ac:cxnSpMk id="4" creationId="{A9AE4BD1-3F24-D21D-9600-1F57F225F790}"/>
          </ac:cxnSpMkLst>
        </pc:cxnChg>
      </pc:sldChg>
      <pc:sldChg chg="addSp modSp new mod">
        <pc:chgData name="SALMA AKTER" userId="2b4d67a7-959e-485e-9820-baa22a26f40c" providerId="ADAL" clId="{D5B6CED7-2831-46EE-B017-1EF2DC67D782}" dt="2023-12-15T17:02:55.969" v="523" actId="1076"/>
        <pc:sldMkLst>
          <pc:docMk/>
          <pc:sldMk cId="3303756745" sldId="271"/>
        </pc:sldMkLst>
        <pc:spChg chg="mod">
          <ac:chgData name="SALMA AKTER" userId="2b4d67a7-959e-485e-9820-baa22a26f40c" providerId="ADAL" clId="{D5B6CED7-2831-46EE-B017-1EF2DC67D782}" dt="2023-12-15T17:02:25.845" v="519" actId="404"/>
          <ac:spMkLst>
            <pc:docMk/>
            <pc:sldMk cId="3303756745" sldId="271"/>
            <ac:spMk id="2" creationId="{1A784584-330F-D292-94F5-3702E51C3A7F}"/>
          </ac:spMkLst>
        </pc:spChg>
        <pc:spChg chg="add mod">
          <ac:chgData name="SALMA AKTER" userId="2b4d67a7-959e-485e-9820-baa22a26f40c" providerId="ADAL" clId="{D5B6CED7-2831-46EE-B017-1EF2DC67D782}" dt="2023-12-15T17:02:40.693" v="521" actId="1076"/>
          <ac:spMkLst>
            <pc:docMk/>
            <pc:sldMk cId="3303756745" sldId="271"/>
            <ac:spMk id="3" creationId="{B5101162-9973-AD44-AB2F-EB61DF834073}"/>
          </ac:spMkLst>
        </pc:spChg>
        <pc:spChg chg="add mod">
          <ac:chgData name="SALMA AKTER" userId="2b4d67a7-959e-485e-9820-baa22a26f40c" providerId="ADAL" clId="{D5B6CED7-2831-46EE-B017-1EF2DC67D782}" dt="2023-12-15T17:02:55.969" v="523" actId="1076"/>
          <ac:spMkLst>
            <pc:docMk/>
            <pc:sldMk cId="3303756745" sldId="271"/>
            <ac:spMk id="4" creationId="{79B0285B-3993-FDED-6243-0D8CAA977BFC}"/>
          </ac:spMkLst>
        </pc:spChg>
      </pc:sldChg>
      <pc:sldChg chg="addSp modSp new mod">
        <pc:chgData name="SALMA AKTER" userId="2b4d67a7-959e-485e-9820-baa22a26f40c" providerId="ADAL" clId="{D5B6CED7-2831-46EE-B017-1EF2DC67D782}" dt="2023-12-15T17:06:31.288" v="655" actId="1076"/>
        <pc:sldMkLst>
          <pc:docMk/>
          <pc:sldMk cId="4289525813" sldId="272"/>
        </pc:sldMkLst>
        <pc:spChg chg="mod">
          <ac:chgData name="SALMA AKTER" userId="2b4d67a7-959e-485e-9820-baa22a26f40c" providerId="ADAL" clId="{D5B6CED7-2831-46EE-B017-1EF2DC67D782}" dt="2023-12-15T17:06:07.181" v="651" actId="404"/>
          <ac:spMkLst>
            <pc:docMk/>
            <pc:sldMk cId="4289525813" sldId="272"/>
            <ac:spMk id="2" creationId="{6833B360-61C4-5C4E-1937-89F9E78AE420}"/>
          </ac:spMkLst>
        </pc:spChg>
        <pc:spChg chg="add mod">
          <ac:chgData name="SALMA AKTER" userId="2b4d67a7-959e-485e-9820-baa22a26f40c" providerId="ADAL" clId="{D5B6CED7-2831-46EE-B017-1EF2DC67D782}" dt="2023-12-15T17:06:21.163" v="653" actId="1076"/>
          <ac:spMkLst>
            <pc:docMk/>
            <pc:sldMk cId="4289525813" sldId="272"/>
            <ac:spMk id="3" creationId="{F139AE2F-96DF-F3AE-512B-09ADFD523AF6}"/>
          </ac:spMkLst>
        </pc:spChg>
        <pc:spChg chg="add mod">
          <ac:chgData name="SALMA AKTER" userId="2b4d67a7-959e-485e-9820-baa22a26f40c" providerId="ADAL" clId="{D5B6CED7-2831-46EE-B017-1EF2DC67D782}" dt="2023-12-15T17:06:31.288" v="655" actId="1076"/>
          <ac:spMkLst>
            <pc:docMk/>
            <pc:sldMk cId="4289525813" sldId="272"/>
            <ac:spMk id="4" creationId="{D5871B54-6F93-9558-7449-5680E9392C64}"/>
          </ac:spMkLst>
        </pc:spChg>
      </pc:sldChg>
      <pc:sldChg chg="addSp modSp new del mod">
        <pc:chgData name="SALMA AKTER" userId="2b4d67a7-959e-485e-9820-baa22a26f40c" providerId="ADAL" clId="{D5B6CED7-2831-46EE-B017-1EF2DC67D782}" dt="2023-12-15T17:14:15.080" v="713" actId="2696"/>
        <pc:sldMkLst>
          <pc:docMk/>
          <pc:sldMk cId="2205496728" sldId="273"/>
        </pc:sldMkLst>
        <pc:spChg chg="mod">
          <ac:chgData name="SALMA AKTER" userId="2b4d67a7-959e-485e-9820-baa22a26f40c" providerId="ADAL" clId="{D5B6CED7-2831-46EE-B017-1EF2DC67D782}" dt="2023-12-15T17:09:41.842" v="690" actId="403"/>
          <ac:spMkLst>
            <pc:docMk/>
            <pc:sldMk cId="2205496728" sldId="273"/>
            <ac:spMk id="2" creationId="{446A42E2-3ADD-CE15-8432-A0B9F2ABB915}"/>
          </ac:spMkLst>
        </pc:spChg>
        <pc:spChg chg="add mod">
          <ac:chgData name="SALMA AKTER" userId="2b4d67a7-959e-485e-9820-baa22a26f40c" providerId="ADAL" clId="{D5B6CED7-2831-46EE-B017-1EF2DC67D782}" dt="2023-12-15T17:10:08.651" v="694"/>
          <ac:spMkLst>
            <pc:docMk/>
            <pc:sldMk cId="2205496728" sldId="273"/>
            <ac:spMk id="3" creationId="{315F0D92-DB22-B318-7B2F-ACA146976ADE}"/>
          </ac:spMkLst>
        </pc:spChg>
        <pc:spChg chg="add mod">
          <ac:chgData name="SALMA AKTER" userId="2b4d67a7-959e-485e-9820-baa22a26f40c" providerId="ADAL" clId="{D5B6CED7-2831-46EE-B017-1EF2DC67D782}" dt="2023-12-15T17:10:30.465" v="696" actId="1076"/>
          <ac:spMkLst>
            <pc:docMk/>
            <pc:sldMk cId="2205496728" sldId="273"/>
            <ac:spMk id="4" creationId="{92ABED2C-2FBA-B133-01B3-064547BA6E2A}"/>
          </ac:spMkLst>
        </pc:spChg>
      </pc:sldChg>
      <pc:sldChg chg="addSp delSp modSp new mod">
        <pc:chgData name="SALMA AKTER" userId="2b4d67a7-959e-485e-9820-baa22a26f40c" providerId="ADAL" clId="{D5B6CED7-2831-46EE-B017-1EF2DC67D782}" dt="2023-12-15T17:27:44.747" v="988" actId="20577"/>
        <pc:sldMkLst>
          <pc:docMk/>
          <pc:sldMk cId="3243385408" sldId="273"/>
        </pc:sldMkLst>
        <pc:spChg chg="mod">
          <ac:chgData name="SALMA AKTER" userId="2b4d67a7-959e-485e-9820-baa22a26f40c" providerId="ADAL" clId="{D5B6CED7-2831-46EE-B017-1EF2DC67D782}" dt="2023-12-15T17:27:44.747" v="988" actId="20577"/>
          <ac:spMkLst>
            <pc:docMk/>
            <pc:sldMk cId="3243385408" sldId="273"/>
            <ac:spMk id="2" creationId="{5775AAE1-EF5C-B9E2-53F8-433FB8063A1D}"/>
          </ac:spMkLst>
        </pc:spChg>
        <pc:spChg chg="add mod">
          <ac:chgData name="SALMA AKTER" userId="2b4d67a7-959e-485e-9820-baa22a26f40c" providerId="ADAL" clId="{D5B6CED7-2831-46EE-B017-1EF2DC67D782}" dt="2023-12-15T17:22:45.058" v="813" actId="1076"/>
          <ac:spMkLst>
            <pc:docMk/>
            <pc:sldMk cId="3243385408" sldId="273"/>
            <ac:spMk id="3" creationId="{1B40CD39-37B9-FD50-3023-A7E5BAC3566A}"/>
          </ac:spMkLst>
        </pc:spChg>
        <pc:spChg chg="add del mod">
          <ac:chgData name="SALMA AKTER" userId="2b4d67a7-959e-485e-9820-baa22a26f40c" providerId="ADAL" clId="{D5B6CED7-2831-46EE-B017-1EF2DC67D782}" dt="2023-12-15T17:24:06.294" v="866" actId="21"/>
          <ac:spMkLst>
            <pc:docMk/>
            <pc:sldMk cId="3243385408" sldId="273"/>
            <ac:spMk id="4" creationId="{2CC1E5E2-9F1C-EB63-6B4C-BA9DBE5C3423}"/>
          </ac:spMkLst>
        </pc:spChg>
        <pc:spChg chg="add del mod">
          <ac:chgData name="SALMA AKTER" userId="2b4d67a7-959e-485e-9820-baa22a26f40c" providerId="ADAL" clId="{D5B6CED7-2831-46EE-B017-1EF2DC67D782}" dt="2023-12-15T17:26:19.004" v="976" actId="21"/>
          <ac:spMkLst>
            <pc:docMk/>
            <pc:sldMk cId="3243385408" sldId="273"/>
            <ac:spMk id="5" creationId="{4F8757C4-D00E-ED13-2469-5E8AAD8F5F55}"/>
          </ac:spMkLst>
        </pc:spChg>
        <pc:spChg chg="add mod">
          <ac:chgData name="SALMA AKTER" userId="2b4d67a7-959e-485e-9820-baa22a26f40c" providerId="ADAL" clId="{D5B6CED7-2831-46EE-B017-1EF2DC67D782}" dt="2023-12-15T17:26:41.766" v="979" actId="1076"/>
          <ac:spMkLst>
            <pc:docMk/>
            <pc:sldMk cId="3243385408" sldId="273"/>
            <ac:spMk id="6" creationId="{0D0AA12A-7EED-1625-7274-AB9B051A4055}"/>
          </ac:spMkLst>
        </pc:spChg>
        <pc:spChg chg="add mod">
          <ac:chgData name="SALMA AKTER" userId="2b4d67a7-959e-485e-9820-baa22a26f40c" providerId="ADAL" clId="{D5B6CED7-2831-46EE-B017-1EF2DC67D782}" dt="2023-12-15T17:26:59.196" v="982" actId="1076"/>
          <ac:spMkLst>
            <pc:docMk/>
            <pc:sldMk cId="3243385408" sldId="273"/>
            <ac:spMk id="7" creationId="{0DA6C7F7-2155-24F1-6ADD-7E51A2AEDCE5}"/>
          </ac:spMkLst>
        </pc:spChg>
        <pc:spChg chg="add mod">
          <ac:chgData name="SALMA AKTER" userId="2b4d67a7-959e-485e-9820-baa22a26f40c" providerId="ADAL" clId="{D5B6CED7-2831-46EE-B017-1EF2DC67D782}" dt="2023-12-15T17:27:17.675" v="984" actId="1076"/>
          <ac:spMkLst>
            <pc:docMk/>
            <pc:sldMk cId="3243385408" sldId="273"/>
            <ac:spMk id="8" creationId="{E11BCA84-B5EC-E56C-A582-664C093FC19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39102" y="1021651"/>
            <a:ext cx="4976495" cy="69208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78205" y="1845564"/>
            <a:ext cx="4098290" cy="8239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92735" y="757999"/>
            <a:ext cx="2546794" cy="21751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015170" y="757999"/>
            <a:ext cx="2546794" cy="21751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512" y="8"/>
            <a:ext cx="5845810" cy="3288029"/>
          </a:xfrm>
          <a:custGeom>
            <a:avLst/>
            <a:gdLst/>
            <a:ahLst/>
            <a:cxnLst/>
            <a:rect l="l" t="t" r="r" b="b"/>
            <a:pathLst>
              <a:path w="5845810" h="3288029">
                <a:moveTo>
                  <a:pt x="0" y="3287938"/>
                </a:moveTo>
                <a:lnTo>
                  <a:pt x="5845240" y="3287938"/>
                </a:lnTo>
                <a:lnTo>
                  <a:pt x="5845240" y="0"/>
                </a:lnTo>
                <a:lnTo>
                  <a:pt x="0" y="0"/>
                </a:lnTo>
                <a:lnTo>
                  <a:pt x="0" y="3287938"/>
                </a:lnTo>
                <a:close/>
              </a:path>
            </a:pathLst>
          </a:custGeom>
          <a:solidFill>
            <a:srgbClr val="2829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512" y="0"/>
            <a:ext cx="820419" cy="853440"/>
          </a:xfrm>
          <a:custGeom>
            <a:avLst/>
            <a:gdLst/>
            <a:ahLst/>
            <a:cxnLst/>
            <a:rect l="l" t="t" r="r" b="b"/>
            <a:pathLst>
              <a:path w="820419" h="853440">
                <a:moveTo>
                  <a:pt x="522571" y="0"/>
                </a:moveTo>
                <a:lnTo>
                  <a:pt x="6352" y="0"/>
                </a:lnTo>
                <a:lnTo>
                  <a:pt x="0" y="6352"/>
                </a:lnTo>
                <a:lnTo>
                  <a:pt x="0" y="588633"/>
                </a:lnTo>
                <a:lnTo>
                  <a:pt x="264461" y="853095"/>
                </a:lnTo>
                <a:lnTo>
                  <a:pt x="820067" y="297490"/>
                </a:lnTo>
                <a:lnTo>
                  <a:pt x="522571" y="0"/>
                </a:lnTo>
                <a:close/>
              </a:path>
            </a:pathLst>
          </a:custGeom>
          <a:solidFill>
            <a:srgbClr val="484C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17647" y="2034374"/>
            <a:ext cx="2061210" cy="1254125"/>
          </a:xfrm>
          <a:custGeom>
            <a:avLst/>
            <a:gdLst/>
            <a:ahLst/>
            <a:cxnLst/>
            <a:rect l="l" t="t" r="r" b="b"/>
            <a:pathLst>
              <a:path w="2061210" h="1254125">
                <a:moveTo>
                  <a:pt x="1030922" y="0"/>
                </a:moveTo>
                <a:lnTo>
                  <a:pt x="0" y="1030520"/>
                </a:lnTo>
                <a:lnTo>
                  <a:pt x="223138" y="1253572"/>
                </a:lnTo>
                <a:lnTo>
                  <a:pt x="1838088" y="1253572"/>
                </a:lnTo>
                <a:lnTo>
                  <a:pt x="2061054" y="1030520"/>
                </a:lnTo>
                <a:lnTo>
                  <a:pt x="1030922" y="0"/>
                </a:lnTo>
                <a:close/>
              </a:path>
            </a:pathLst>
          </a:custGeom>
          <a:solidFill>
            <a:srgbClr val="484C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512" y="957239"/>
            <a:ext cx="1294765" cy="2061210"/>
          </a:xfrm>
          <a:custGeom>
            <a:avLst/>
            <a:gdLst/>
            <a:ahLst/>
            <a:cxnLst/>
            <a:rect l="l" t="t" r="r" b="b"/>
            <a:pathLst>
              <a:path w="1294765" h="2061210">
                <a:moveTo>
                  <a:pt x="263949" y="0"/>
                </a:moveTo>
                <a:lnTo>
                  <a:pt x="0" y="264053"/>
                </a:lnTo>
                <a:lnTo>
                  <a:pt x="0" y="1797205"/>
                </a:lnTo>
                <a:lnTo>
                  <a:pt x="263949" y="2061054"/>
                </a:lnTo>
                <a:lnTo>
                  <a:pt x="1294482" y="1030925"/>
                </a:lnTo>
                <a:lnTo>
                  <a:pt x="263949" y="0"/>
                </a:lnTo>
                <a:close/>
              </a:path>
            </a:pathLst>
          </a:custGeom>
          <a:solidFill>
            <a:srgbClr val="6FB0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512" y="8"/>
            <a:ext cx="5845810" cy="3288029"/>
          </a:xfrm>
          <a:custGeom>
            <a:avLst/>
            <a:gdLst/>
            <a:ahLst/>
            <a:cxnLst/>
            <a:rect l="l" t="t" r="r" b="b"/>
            <a:pathLst>
              <a:path w="5845810" h="3288029">
                <a:moveTo>
                  <a:pt x="0" y="3287938"/>
                </a:moveTo>
                <a:lnTo>
                  <a:pt x="5845240" y="3287938"/>
                </a:lnTo>
                <a:lnTo>
                  <a:pt x="5845240" y="0"/>
                </a:lnTo>
                <a:lnTo>
                  <a:pt x="0" y="0"/>
                </a:lnTo>
                <a:lnTo>
                  <a:pt x="0" y="3287938"/>
                </a:lnTo>
                <a:close/>
              </a:path>
            </a:pathLst>
          </a:custGeom>
          <a:solidFill>
            <a:srgbClr val="2829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8182" y="551708"/>
            <a:ext cx="5618334" cy="4210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02830" y="1226838"/>
            <a:ext cx="3249039" cy="12261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990598" y="3064954"/>
            <a:ext cx="1873504" cy="1647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92735" y="3064954"/>
            <a:ext cx="1346581" cy="1647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215384" y="3064954"/>
            <a:ext cx="1346581" cy="1647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12" y="8"/>
            <a:ext cx="5845810" cy="3288029"/>
          </a:xfrm>
          <a:custGeom>
            <a:avLst/>
            <a:gdLst/>
            <a:ahLst/>
            <a:cxnLst/>
            <a:rect l="l" t="t" r="r" b="b"/>
            <a:pathLst>
              <a:path w="5845810" h="3288029">
                <a:moveTo>
                  <a:pt x="0" y="3287938"/>
                </a:moveTo>
                <a:lnTo>
                  <a:pt x="5845240" y="3287938"/>
                </a:lnTo>
                <a:lnTo>
                  <a:pt x="5845240" y="0"/>
                </a:lnTo>
                <a:lnTo>
                  <a:pt x="0" y="0"/>
                </a:lnTo>
                <a:lnTo>
                  <a:pt x="0" y="3287938"/>
                </a:lnTo>
                <a:close/>
              </a:path>
            </a:pathLst>
          </a:custGeom>
          <a:solidFill>
            <a:srgbClr val="2829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069098" y="1888166"/>
            <a:ext cx="777875" cy="1111250"/>
          </a:xfrm>
          <a:custGeom>
            <a:avLst/>
            <a:gdLst/>
            <a:ahLst/>
            <a:cxnLst/>
            <a:rect l="l" t="t" r="r" b="b"/>
            <a:pathLst>
              <a:path w="777875" h="1111250">
                <a:moveTo>
                  <a:pt x="555619" y="0"/>
                </a:moveTo>
                <a:lnTo>
                  <a:pt x="0" y="555604"/>
                </a:lnTo>
                <a:lnTo>
                  <a:pt x="555619" y="1111197"/>
                </a:lnTo>
                <a:lnTo>
                  <a:pt x="777632" y="889182"/>
                </a:lnTo>
                <a:lnTo>
                  <a:pt x="777632" y="222018"/>
                </a:lnTo>
                <a:lnTo>
                  <a:pt x="555619" y="0"/>
                </a:lnTo>
                <a:close/>
              </a:path>
            </a:pathLst>
          </a:custGeom>
          <a:solidFill>
            <a:srgbClr val="484C6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2600837" y="2575346"/>
            <a:ext cx="1111250" cy="713105"/>
            <a:chOff x="2600837" y="2575346"/>
            <a:chExt cx="1111250" cy="713105"/>
          </a:xfrm>
        </p:grpSpPr>
        <p:sp>
          <p:nvSpPr>
            <p:cNvPr id="5" name="object 5"/>
            <p:cNvSpPr/>
            <p:nvPr/>
          </p:nvSpPr>
          <p:spPr>
            <a:xfrm>
              <a:off x="2787598" y="2747223"/>
              <a:ext cx="924560" cy="541020"/>
            </a:xfrm>
            <a:custGeom>
              <a:avLst/>
              <a:gdLst/>
              <a:ahLst/>
              <a:cxnLst/>
              <a:rect l="l" t="t" r="r" b="b"/>
              <a:pathLst>
                <a:path w="924560" h="541020">
                  <a:moveTo>
                    <a:pt x="540695" y="0"/>
                  </a:moveTo>
                  <a:lnTo>
                    <a:pt x="0" y="540723"/>
                  </a:lnTo>
                  <a:lnTo>
                    <a:pt x="767438" y="540723"/>
                  </a:lnTo>
                  <a:lnTo>
                    <a:pt x="924435" y="383724"/>
                  </a:lnTo>
                  <a:lnTo>
                    <a:pt x="540695" y="0"/>
                  </a:lnTo>
                  <a:close/>
                </a:path>
              </a:pathLst>
            </a:custGeom>
            <a:solidFill>
              <a:srgbClr val="484C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600837" y="2575346"/>
              <a:ext cx="758190" cy="713105"/>
            </a:xfrm>
            <a:custGeom>
              <a:avLst/>
              <a:gdLst/>
              <a:ahLst/>
              <a:cxnLst/>
              <a:rect l="l" t="t" r="r" b="b"/>
              <a:pathLst>
                <a:path w="758189" h="713104">
                  <a:moveTo>
                    <a:pt x="555580" y="0"/>
                  </a:moveTo>
                  <a:lnTo>
                    <a:pt x="0" y="556402"/>
                  </a:lnTo>
                  <a:lnTo>
                    <a:pt x="156815" y="712600"/>
                  </a:lnTo>
                  <a:lnTo>
                    <a:pt x="247504" y="712600"/>
                  </a:lnTo>
                  <a:lnTo>
                    <a:pt x="757845" y="202250"/>
                  </a:lnTo>
                  <a:lnTo>
                    <a:pt x="555580" y="0"/>
                  </a:lnTo>
                  <a:close/>
                </a:path>
              </a:pathLst>
            </a:custGeom>
            <a:solidFill>
              <a:srgbClr val="6FB0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3805001" y="2205383"/>
            <a:ext cx="1845310" cy="1082675"/>
          </a:xfrm>
          <a:custGeom>
            <a:avLst/>
            <a:gdLst/>
            <a:ahLst/>
            <a:cxnLst/>
            <a:rect l="l" t="t" r="r" b="b"/>
            <a:pathLst>
              <a:path w="1845310" h="1082675">
                <a:moveTo>
                  <a:pt x="922842" y="0"/>
                </a:moveTo>
                <a:lnTo>
                  <a:pt x="0" y="922447"/>
                </a:lnTo>
                <a:lnTo>
                  <a:pt x="160181" y="1082563"/>
                </a:lnTo>
                <a:lnTo>
                  <a:pt x="1684849" y="1082563"/>
                </a:lnTo>
                <a:lnTo>
                  <a:pt x="1844893" y="922447"/>
                </a:lnTo>
                <a:lnTo>
                  <a:pt x="922842" y="0"/>
                </a:lnTo>
                <a:close/>
              </a:path>
            </a:pathLst>
          </a:custGeom>
          <a:solidFill>
            <a:srgbClr val="6FB0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12" y="0"/>
            <a:ext cx="749300" cy="801370"/>
          </a:xfrm>
          <a:custGeom>
            <a:avLst/>
            <a:gdLst/>
            <a:ahLst/>
            <a:cxnLst/>
            <a:rect l="l" t="t" r="r" b="b"/>
            <a:pathLst>
              <a:path w="749300" h="801370">
                <a:moveTo>
                  <a:pt x="610284" y="0"/>
                </a:moveTo>
                <a:lnTo>
                  <a:pt x="0" y="0"/>
                </a:lnTo>
                <a:lnTo>
                  <a:pt x="0" y="714296"/>
                </a:lnTo>
                <a:lnTo>
                  <a:pt x="86618" y="800968"/>
                </a:lnTo>
                <a:lnTo>
                  <a:pt x="749176" y="138805"/>
                </a:lnTo>
                <a:lnTo>
                  <a:pt x="610284" y="0"/>
                </a:lnTo>
                <a:close/>
              </a:path>
            </a:pathLst>
          </a:custGeom>
          <a:solidFill>
            <a:srgbClr val="6FB0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44236" y="852469"/>
            <a:ext cx="2783840" cy="140271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 marR="5080">
              <a:lnSpc>
                <a:spcPts val="2090"/>
              </a:lnSpc>
              <a:spcBef>
                <a:spcPts val="509"/>
              </a:spcBef>
            </a:pPr>
            <a:r>
              <a:rPr sz="2050" spc="120" dirty="0"/>
              <a:t>Design </a:t>
            </a:r>
            <a:r>
              <a:rPr sz="2050" spc="114" dirty="0"/>
              <a:t>and </a:t>
            </a:r>
            <a:r>
              <a:rPr sz="2050" spc="120" dirty="0"/>
              <a:t> </a:t>
            </a:r>
            <a:r>
              <a:rPr sz="2050" spc="114" dirty="0"/>
              <a:t>Implementation</a:t>
            </a:r>
            <a:r>
              <a:rPr sz="2050" spc="65" dirty="0"/>
              <a:t> </a:t>
            </a:r>
            <a:r>
              <a:rPr sz="2050" spc="135" dirty="0"/>
              <a:t>of</a:t>
            </a:r>
            <a:r>
              <a:rPr sz="2050" spc="65" dirty="0"/>
              <a:t> a</a:t>
            </a:r>
            <a:r>
              <a:rPr sz="2050" spc="70" dirty="0"/>
              <a:t> </a:t>
            </a:r>
            <a:r>
              <a:rPr sz="2050" spc="135" dirty="0"/>
              <a:t>0 </a:t>
            </a:r>
            <a:r>
              <a:rPr sz="2050" spc="-434" dirty="0"/>
              <a:t> </a:t>
            </a:r>
            <a:r>
              <a:rPr sz="2050" spc="100" dirty="0"/>
              <a:t>to </a:t>
            </a:r>
            <a:r>
              <a:rPr sz="2050" spc="35" dirty="0"/>
              <a:t>99 </a:t>
            </a:r>
            <a:r>
              <a:rPr sz="2050" spc="130" dirty="0"/>
              <a:t>Counter </a:t>
            </a:r>
            <a:r>
              <a:rPr sz="2050" spc="95" dirty="0"/>
              <a:t>Circuit: </a:t>
            </a:r>
            <a:r>
              <a:rPr sz="2050" spc="100" dirty="0"/>
              <a:t> </a:t>
            </a:r>
            <a:r>
              <a:rPr sz="2050" spc="130" dirty="0"/>
              <a:t>A </a:t>
            </a:r>
            <a:r>
              <a:rPr sz="2050" spc="120" dirty="0"/>
              <a:t>Comprehensive </a:t>
            </a:r>
            <a:r>
              <a:rPr sz="2050" spc="125" dirty="0"/>
              <a:t> </a:t>
            </a:r>
            <a:r>
              <a:rPr sz="2050" spc="95" dirty="0"/>
              <a:t>Exploration</a:t>
            </a:r>
            <a:endParaRPr sz="2050"/>
          </a:p>
        </p:txBody>
      </p:sp>
      <p:grpSp>
        <p:nvGrpSpPr>
          <p:cNvPr id="10" name="object 10"/>
          <p:cNvGrpSpPr/>
          <p:nvPr/>
        </p:nvGrpSpPr>
        <p:grpSpPr>
          <a:xfrm>
            <a:off x="2924293" y="0"/>
            <a:ext cx="2925445" cy="2998470"/>
            <a:chOff x="2924293" y="0"/>
            <a:chExt cx="2925445" cy="2998470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24293" y="1296567"/>
              <a:ext cx="1701777" cy="1701783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76136" y="0"/>
              <a:ext cx="2072975" cy="236757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7321" y="0"/>
            <a:ext cx="2036670" cy="193353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46566" y="359975"/>
            <a:ext cx="2810510" cy="3435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050" spc="120" dirty="0"/>
              <a:t>Design</a:t>
            </a:r>
            <a:r>
              <a:rPr sz="2050" spc="20" dirty="0"/>
              <a:t> </a:t>
            </a:r>
            <a:r>
              <a:rPr sz="2050" spc="105" dirty="0"/>
              <a:t>Considerations</a:t>
            </a:r>
            <a:endParaRPr sz="205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62368" y="1162882"/>
            <a:ext cx="1984860" cy="37901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748117" y="997492"/>
            <a:ext cx="2122170" cy="814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1499"/>
              </a:lnSpc>
              <a:spcBef>
                <a:spcPts val="95"/>
              </a:spcBef>
            </a:pPr>
            <a:r>
              <a:rPr sz="850" spc="15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850" spc="35" dirty="0">
                <a:solidFill>
                  <a:srgbClr val="FFFFFF"/>
                </a:solidFill>
                <a:latin typeface="Trebuchet MS"/>
                <a:cs typeface="Trebuchet MS"/>
              </a:rPr>
              <a:t>design </a:t>
            </a:r>
            <a:r>
              <a:rPr sz="850" spc="20" dirty="0">
                <a:solidFill>
                  <a:srgbClr val="FFFFFF"/>
                </a:solidFill>
                <a:latin typeface="Trebuchet MS"/>
                <a:cs typeface="Trebuchet MS"/>
              </a:rPr>
              <a:t>of </a:t>
            </a:r>
            <a:r>
              <a:rPr sz="850" spc="30" dirty="0">
                <a:solidFill>
                  <a:srgbClr val="FFFFFF"/>
                </a:solidFill>
                <a:latin typeface="Trebuchet MS"/>
                <a:cs typeface="Trebuchet MS"/>
              </a:rPr>
              <a:t>a </a:t>
            </a:r>
            <a:r>
              <a:rPr sz="850" spc="45" dirty="0">
                <a:solidFill>
                  <a:srgbClr val="FFFFFF"/>
                </a:solidFill>
                <a:latin typeface="Trebuchet MS"/>
                <a:cs typeface="Trebuchet MS"/>
              </a:rPr>
              <a:t>0 </a:t>
            </a:r>
            <a:r>
              <a:rPr sz="850" spc="15" dirty="0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sz="850" spc="45" dirty="0">
                <a:solidFill>
                  <a:srgbClr val="FFFFFF"/>
                </a:solidFill>
                <a:latin typeface="Trebuchet MS"/>
                <a:cs typeface="Trebuchet MS"/>
              </a:rPr>
              <a:t>99 </a:t>
            </a:r>
            <a:r>
              <a:rPr sz="850" spc="20" dirty="0">
                <a:solidFill>
                  <a:srgbClr val="FFFFFF"/>
                </a:solidFill>
                <a:latin typeface="Trebuchet MS"/>
                <a:cs typeface="Trebuchet MS"/>
              </a:rPr>
              <a:t>counter </a:t>
            </a:r>
            <a:r>
              <a:rPr sz="850" spc="-10" dirty="0">
                <a:solidFill>
                  <a:srgbClr val="FFFFFF"/>
                </a:solidFill>
                <a:latin typeface="Trebuchet MS"/>
                <a:cs typeface="Trebuchet MS"/>
              </a:rPr>
              <a:t>circuit </a:t>
            </a:r>
            <a:r>
              <a:rPr sz="85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50" spc="20" dirty="0">
                <a:solidFill>
                  <a:srgbClr val="FFFFFF"/>
                </a:solidFill>
                <a:latin typeface="Trebuchet MS"/>
                <a:cs typeface="Trebuchet MS"/>
              </a:rPr>
              <a:t>involves </a:t>
            </a:r>
            <a:r>
              <a:rPr sz="850" spc="5" dirty="0">
                <a:solidFill>
                  <a:srgbClr val="FFFFFF"/>
                </a:solidFill>
                <a:latin typeface="Trebuchet MS"/>
                <a:cs typeface="Trebuchet MS"/>
              </a:rPr>
              <a:t>careful </a:t>
            </a:r>
            <a:r>
              <a:rPr sz="850" spc="20" dirty="0">
                <a:solidFill>
                  <a:srgbClr val="FFFFFF"/>
                </a:solidFill>
                <a:latin typeface="Trebuchet MS"/>
                <a:cs typeface="Trebuchet MS"/>
              </a:rPr>
              <a:t>consideration of </a:t>
            </a:r>
            <a:r>
              <a:rPr sz="850" dirty="0">
                <a:latin typeface="Trebuchet MS"/>
                <a:cs typeface="Trebuchet MS"/>
              </a:rPr>
              <a:t>clock </a:t>
            </a:r>
            <a:r>
              <a:rPr sz="850" spc="5" dirty="0">
                <a:latin typeface="Trebuchet MS"/>
                <a:cs typeface="Trebuchet MS"/>
              </a:rPr>
              <a:t> </a:t>
            </a:r>
            <a:r>
              <a:rPr sz="850" spc="10" dirty="0">
                <a:latin typeface="Trebuchet MS"/>
                <a:cs typeface="Trebuchet MS"/>
              </a:rPr>
              <a:t>frequency</a:t>
            </a:r>
            <a:r>
              <a:rPr sz="850" spc="10" dirty="0">
                <a:solidFill>
                  <a:srgbClr val="FFFFFF"/>
                </a:solidFill>
                <a:latin typeface="Trebuchet MS"/>
                <a:cs typeface="Trebuchet MS"/>
              </a:rPr>
              <a:t>, </a:t>
            </a:r>
            <a:r>
              <a:rPr sz="850" spc="40" dirty="0">
                <a:latin typeface="Trebuchet MS"/>
                <a:cs typeface="Trebuchet MS"/>
              </a:rPr>
              <a:t>synchronous/asynchronous </a:t>
            </a:r>
            <a:r>
              <a:rPr sz="850" spc="45" dirty="0">
                <a:latin typeface="Trebuchet MS"/>
                <a:cs typeface="Trebuchet MS"/>
              </a:rPr>
              <a:t> </a:t>
            </a:r>
            <a:r>
              <a:rPr sz="850" spc="15" dirty="0">
                <a:latin typeface="Trebuchet MS"/>
                <a:cs typeface="Trebuchet MS"/>
              </a:rPr>
              <a:t>operation</a:t>
            </a:r>
            <a:r>
              <a:rPr sz="850" spc="15" dirty="0">
                <a:solidFill>
                  <a:srgbClr val="FFFFFF"/>
                </a:solidFill>
                <a:latin typeface="Trebuchet MS"/>
                <a:cs typeface="Trebuchet MS"/>
              </a:rPr>
              <a:t>, </a:t>
            </a:r>
            <a:r>
              <a:rPr sz="850" spc="45" dirty="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sz="850" spc="25" dirty="0">
                <a:latin typeface="Trebuchet MS"/>
                <a:cs typeface="Trebuchet MS"/>
              </a:rPr>
              <a:t>counting </a:t>
            </a:r>
            <a:r>
              <a:rPr sz="850" spc="30" dirty="0">
                <a:latin typeface="Trebuchet MS"/>
                <a:cs typeface="Trebuchet MS"/>
              </a:rPr>
              <a:t>modes</a:t>
            </a:r>
            <a:r>
              <a:rPr sz="850" spc="30" dirty="0">
                <a:solidFill>
                  <a:srgbClr val="FFFFFF"/>
                </a:solidFill>
                <a:latin typeface="Trebuchet MS"/>
                <a:cs typeface="Trebuchet MS"/>
              </a:rPr>
              <a:t>. </a:t>
            </a:r>
            <a:r>
              <a:rPr sz="850" spc="45" dirty="0">
                <a:solidFill>
                  <a:srgbClr val="FFFFFF"/>
                </a:solidFill>
                <a:latin typeface="Trebuchet MS"/>
                <a:cs typeface="Trebuchet MS"/>
              </a:rPr>
              <a:t>We </a:t>
            </a:r>
            <a:r>
              <a:rPr sz="850" spc="-15" dirty="0">
                <a:solidFill>
                  <a:srgbClr val="FFFFFF"/>
                </a:solidFill>
                <a:latin typeface="Trebuchet MS"/>
                <a:cs typeface="Trebuchet MS"/>
              </a:rPr>
              <a:t>will </a:t>
            </a:r>
            <a:r>
              <a:rPr sz="85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50" spc="25" dirty="0">
                <a:solidFill>
                  <a:srgbClr val="FFFFFF"/>
                </a:solidFill>
                <a:latin typeface="Trebuchet MS"/>
                <a:cs typeface="Trebuchet MS"/>
              </a:rPr>
              <a:t>examine these </a:t>
            </a:r>
            <a:r>
              <a:rPr sz="850" spc="15" dirty="0">
                <a:solidFill>
                  <a:srgbClr val="FFFFFF"/>
                </a:solidFill>
                <a:latin typeface="Trebuchet MS"/>
                <a:cs typeface="Trebuchet MS"/>
              </a:rPr>
              <a:t>factors </a:t>
            </a:r>
            <a:r>
              <a:rPr sz="850" spc="20" dirty="0">
                <a:solidFill>
                  <a:srgbClr val="FFFFFF"/>
                </a:solidFill>
                <a:latin typeface="Trebuchet MS"/>
                <a:cs typeface="Trebuchet MS"/>
              </a:rPr>
              <a:t>in </a:t>
            </a:r>
            <a:r>
              <a:rPr sz="850" dirty="0">
                <a:solidFill>
                  <a:srgbClr val="FFFFFF"/>
                </a:solidFill>
                <a:latin typeface="Trebuchet MS"/>
                <a:cs typeface="Trebuchet MS"/>
              </a:rPr>
              <a:t>detail </a:t>
            </a:r>
            <a:r>
              <a:rPr sz="850" spc="45" dirty="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sz="850" spc="10" dirty="0">
                <a:solidFill>
                  <a:srgbClr val="FFFFFF"/>
                </a:solidFill>
                <a:latin typeface="Trebuchet MS"/>
                <a:cs typeface="Trebuchet MS"/>
              </a:rPr>
              <a:t>their </a:t>
            </a:r>
            <a:r>
              <a:rPr sz="850" spc="-2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50" spc="15" dirty="0">
                <a:solidFill>
                  <a:srgbClr val="FFFFFF"/>
                </a:solidFill>
                <a:latin typeface="Trebuchet MS"/>
                <a:cs typeface="Trebuchet MS"/>
              </a:rPr>
              <a:t>impact</a:t>
            </a:r>
            <a:r>
              <a:rPr sz="85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50" spc="65" dirty="0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r>
              <a:rPr sz="85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50" spc="1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85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50" spc="30" dirty="0">
                <a:solidFill>
                  <a:srgbClr val="FFFFFF"/>
                </a:solidFill>
                <a:latin typeface="Trebuchet MS"/>
                <a:cs typeface="Trebuchet MS"/>
              </a:rPr>
              <a:t>performance</a:t>
            </a:r>
            <a:r>
              <a:rPr sz="85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50" spc="2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85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50" spc="1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85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50" spc="-20" dirty="0">
                <a:solidFill>
                  <a:srgbClr val="FFFFFF"/>
                </a:solidFill>
                <a:latin typeface="Trebuchet MS"/>
                <a:cs typeface="Trebuchet MS"/>
              </a:rPr>
              <a:t>circuit.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746578" y="877277"/>
            <a:ext cx="1141730" cy="30480"/>
          </a:xfrm>
          <a:custGeom>
            <a:avLst/>
            <a:gdLst/>
            <a:ahLst/>
            <a:cxnLst/>
            <a:rect l="l" t="t" r="r" b="b"/>
            <a:pathLst>
              <a:path w="1141729" h="30480">
                <a:moveTo>
                  <a:pt x="1141641" y="0"/>
                </a:moveTo>
                <a:lnTo>
                  <a:pt x="0" y="0"/>
                </a:lnTo>
                <a:lnTo>
                  <a:pt x="0" y="30454"/>
                </a:lnTo>
                <a:lnTo>
                  <a:pt x="1141641" y="30454"/>
                </a:lnTo>
                <a:lnTo>
                  <a:pt x="1141641" y="0"/>
                </a:lnTo>
                <a:close/>
              </a:path>
            </a:pathLst>
          </a:custGeom>
          <a:solidFill>
            <a:srgbClr val="6FB0DA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204" y="0"/>
            <a:ext cx="5842635" cy="3288029"/>
            <a:chOff x="3204" y="0"/>
            <a:chExt cx="5842635" cy="328802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04" y="1867"/>
              <a:ext cx="5842190" cy="328607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149742" y="404704"/>
              <a:ext cx="2061210" cy="2061210"/>
            </a:xfrm>
            <a:custGeom>
              <a:avLst/>
              <a:gdLst/>
              <a:ahLst/>
              <a:cxnLst/>
              <a:rect l="l" t="t" r="r" b="b"/>
              <a:pathLst>
                <a:path w="2061210" h="2061210">
                  <a:moveTo>
                    <a:pt x="1030528" y="0"/>
                  </a:moveTo>
                  <a:lnTo>
                    <a:pt x="0" y="1030129"/>
                  </a:lnTo>
                  <a:lnTo>
                    <a:pt x="1030528" y="2061057"/>
                  </a:lnTo>
                  <a:lnTo>
                    <a:pt x="2061057" y="1030129"/>
                  </a:lnTo>
                  <a:lnTo>
                    <a:pt x="1030528" y="0"/>
                  </a:lnTo>
                  <a:close/>
                </a:path>
              </a:pathLst>
            </a:custGeom>
            <a:solidFill>
              <a:srgbClr val="484C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89761" y="0"/>
              <a:ext cx="2061210" cy="1175385"/>
            </a:xfrm>
            <a:custGeom>
              <a:avLst/>
              <a:gdLst/>
              <a:ahLst/>
              <a:cxnLst/>
              <a:rect l="l" t="t" r="r" b="b"/>
              <a:pathLst>
                <a:path w="2061210" h="1175385">
                  <a:moveTo>
                    <a:pt x="1916261" y="0"/>
                  </a:moveTo>
                  <a:lnTo>
                    <a:pt x="144782" y="0"/>
                  </a:lnTo>
                  <a:lnTo>
                    <a:pt x="0" y="144779"/>
                  </a:lnTo>
                  <a:lnTo>
                    <a:pt x="1030516" y="1175323"/>
                  </a:lnTo>
                  <a:lnTo>
                    <a:pt x="2061045" y="144779"/>
                  </a:lnTo>
                  <a:lnTo>
                    <a:pt x="1916261" y="0"/>
                  </a:lnTo>
                  <a:close/>
                </a:path>
              </a:pathLst>
            </a:custGeom>
            <a:solidFill>
              <a:srgbClr val="6FB0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582954" y="937"/>
              <a:ext cx="2262505" cy="3285490"/>
            </a:xfrm>
            <a:custGeom>
              <a:avLst/>
              <a:gdLst/>
              <a:ahLst/>
              <a:cxnLst/>
              <a:rect l="l" t="t" r="r" b="b"/>
              <a:pathLst>
                <a:path w="2262504" h="3285490">
                  <a:moveTo>
                    <a:pt x="2261984" y="0"/>
                  </a:moveTo>
                  <a:lnTo>
                    <a:pt x="0" y="0"/>
                  </a:lnTo>
                  <a:lnTo>
                    <a:pt x="0" y="3284890"/>
                  </a:lnTo>
                  <a:lnTo>
                    <a:pt x="2261984" y="3284890"/>
                  </a:lnTo>
                  <a:lnTo>
                    <a:pt x="2261984" y="0"/>
                  </a:lnTo>
                  <a:close/>
                </a:path>
              </a:pathLst>
            </a:custGeom>
            <a:solidFill>
              <a:srgbClr val="2829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3709035" marR="5080" algn="r">
              <a:lnSpc>
                <a:spcPts val="1545"/>
              </a:lnSpc>
              <a:spcBef>
                <a:spcPts val="115"/>
              </a:spcBef>
            </a:pPr>
            <a:r>
              <a:rPr spc="60" dirty="0"/>
              <a:t>Applications</a:t>
            </a:r>
            <a:r>
              <a:rPr spc="35" dirty="0"/>
              <a:t> </a:t>
            </a:r>
            <a:r>
              <a:rPr spc="90" dirty="0"/>
              <a:t>of</a:t>
            </a:r>
            <a:r>
              <a:rPr spc="35" dirty="0"/>
              <a:t> </a:t>
            </a:r>
            <a:r>
              <a:rPr spc="85" dirty="0"/>
              <a:t>0</a:t>
            </a:r>
            <a:r>
              <a:rPr spc="40" dirty="0"/>
              <a:t> </a:t>
            </a:r>
            <a:r>
              <a:rPr spc="60" dirty="0"/>
              <a:t>to</a:t>
            </a:r>
            <a:r>
              <a:rPr spc="35" dirty="0"/>
              <a:t> </a:t>
            </a:r>
            <a:r>
              <a:rPr spc="20" dirty="0"/>
              <a:t>99</a:t>
            </a:r>
          </a:p>
          <a:p>
            <a:pPr marL="3709035" marR="5080" algn="r">
              <a:lnSpc>
                <a:spcPts val="1545"/>
              </a:lnSpc>
            </a:pPr>
            <a:r>
              <a:rPr spc="75" dirty="0"/>
              <a:t>Counters</a:t>
            </a: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20738" y="1252691"/>
            <a:ext cx="1699961" cy="353747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3827596" y="1087306"/>
            <a:ext cx="1911985" cy="945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430530" algn="r">
              <a:lnSpc>
                <a:spcPct val="101499"/>
              </a:lnSpc>
              <a:spcBef>
                <a:spcPts val="95"/>
              </a:spcBef>
            </a:pPr>
            <a:r>
              <a:rPr sz="850" spc="45" dirty="0">
                <a:solidFill>
                  <a:srgbClr val="FFFFFF"/>
                </a:solidFill>
                <a:latin typeface="Trebuchet MS"/>
                <a:cs typeface="Trebuchet MS"/>
              </a:rPr>
              <a:t>0</a:t>
            </a:r>
            <a:r>
              <a:rPr sz="85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50" spc="15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85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50" spc="45" dirty="0">
                <a:solidFill>
                  <a:srgbClr val="FFFFFF"/>
                </a:solidFill>
                <a:latin typeface="Trebuchet MS"/>
                <a:cs typeface="Trebuchet MS"/>
              </a:rPr>
              <a:t>99</a:t>
            </a:r>
            <a:r>
              <a:rPr sz="85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50" spc="25" dirty="0">
                <a:solidFill>
                  <a:srgbClr val="FFFFFF"/>
                </a:solidFill>
                <a:latin typeface="Trebuchet MS"/>
                <a:cs typeface="Trebuchet MS"/>
              </a:rPr>
              <a:t>counters</a:t>
            </a:r>
            <a:r>
              <a:rPr sz="85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50" spc="45" dirty="0">
                <a:solidFill>
                  <a:srgbClr val="FFFFFF"/>
                </a:solidFill>
                <a:latin typeface="Trebuchet MS"/>
                <a:cs typeface="Trebuchet MS"/>
              </a:rPr>
              <a:t>ﬁnd</a:t>
            </a:r>
            <a:r>
              <a:rPr sz="85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50" spc="25" dirty="0">
                <a:solidFill>
                  <a:srgbClr val="FFFFFF"/>
                </a:solidFill>
                <a:latin typeface="Trebuchet MS"/>
                <a:cs typeface="Trebuchet MS"/>
              </a:rPr>
              <a:t>diverse </a:t>
            </a:r>
            <a:r>
              <a:rPr sz="850" spc="-2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50" spc="15" dirty="0">
                <a:solidFill>
                  <a:srgbClr val="FFFFFF"/>
                </a:solidFill>
                <a:latin typeface="Trebuchet MS"/>
                <a:cs typeface="Trebuchet MS"/>
              </a:rPr>
              <a:t>applications </a:t>
            </a:r>
            <a:r>
              <a:rPr sz="850" spc="20" dirty="0">
                <a:solidFill>
                  <a:srgbClr val="FFFFFF"/>
                </a:solidFill>
                <a:latin typeface="Trebuchet MS"/>
                <a:cs typeface="Trebuchet MS"/>
              </a:rPr>
              <a:t>in </a:t>
            </a:r>
            <a:r>
              <a:rPr sz="850" dirty="0">
                <a:latin typeface="Trebuchet MS"/>
                <a:cs typeface="Trebuchet MS"/>
              </a:rPr>
              <a:t>digital </a:t>
            </a:r>
            <a:r>
              <a:rPr sz="850" spc="-5" dirty="0">
                <a:latin typeface="Trebuchet MS"/>
                <a:cs typeface="Trebuchet MS"/>
              </a:rPr>
              <a:t>clocks</a:t>
            </a:r>
            <a:r>
              <a:rPr sz="850" spc="-5" dirty="0">
                <a:solidFill>
                  <a:srgbClr val="FFFFFF"/>
                </a:solidFill>
                <a:latin typeface="Trebuchet MS"/>
                <a:cs typeface="Trebuchet MS"/>
              </a:rPr>
              <a:t>, </a:t>
            </a:r>
            <a:r>
              <a:rPr sz="850" spc="5" dirty="0">
                <a:latin typeface="Trebuchet MS"/>
                <a:cs typeface="Trebuchet MS"/>
              </a:rPr>
              <a:t>timers</a:t>
            </a:r>
            <a:r>
              <a:rPr sz="850" spc="5" dirty="0">
                <a:solidFill>
                  <a:srgbClr val="FFFFFF"/>
                </a:solidFill>
                <a:latin typeface="Trebuchet MS"/>
                <a:cs typeface="Trebuchet MS"/>
              </a:rPr>
              <a:t>, </a:t>
            </a:r>
            <a:r>
              <a:rPr sz="85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50" spc="25" dirty="0">
                <a:latin typeface="Trebuchet MS"/>
                <a:cs typeface="Trebuchet MS"/>
              </a:rPr>
              <a:t>frequency </a:t>
            </a:r>
            <a:r>
              <a:rPr sz="850" spc="5" dirty="0">
                <a:latin typeface="Trebuchet MS"/>
                <a:cs typeface="Trebuchet MS"/>
              </a:rPr>
              <a:t>dividers</a:t>
            </a:r>
            <a:r>
              <a:rPr sz="850" spc="5" dirty="0">
                <a:solidFill>
                  <a:srgbClr val="FFFFFF"/>
                </a:solidFill>
                <a:latin typeface="Trebuchet MS"/>
                <a:cs typeface="Trebuchet MS"/>
              </a:rPr>
              <a:t>, </a:t>
            </a:r>
            <a:r>
              <a:rPr sz="850" spc="45" dirty="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sz="850" spc="15" dirty="0">
                <a:latin typeface="Trebuchet MS"/>
                <a:cs typeface="Trebuchet MS"/>
              </a:rPr>
              <a:t>industrial </a:t>
            </a:r>
            <a:r>
              <a:rPr sz="850" spc="20" dirty="0">
                <a:latin typeface="Trebuchet MS"/>
                <a:cs typeface="Trebuchet MS"/>
              </a:rPr>
              <a:t> </a:t>
            </a:r>
            <a:r>
              <a:rPr sz="850" spc="15" dirty="0">
                <a:latin typeface="Trebuchet MS"/>
                <a:cs typeface="Trebuchet MS"/>
              </a:rPr>
              <a:t>automation</a:t>
            </a:r>
            <a:r>
              <a:rPr sz="850" spc="15" dirty="0">
                <a:solidFill>
                  <a:srgbClr val="FFFFFF"/>
                </a:solidFill>
                <a:latin typeface="Trebuchet MS"/>
                <a:cs typeface="Trebuchet MS"/>
              </a:rPr>
              <a:t>. </a:t>
            </a:r>
            <a:r>
              <a:rPr sz="850" spc="35" dirty="0">
                <a:solidFill>
                  <a:srgbClr val="FFFFFF"/>
                </a:solidFill>
                <a:latin typeface="Trebuchet MS"/>
                <a:cs typeface="Trebuchet MS"/>
              </a:rPr>
              <a:t>Understanding </a:t>
            </a:r>
            <a:r>
              <a:rPr sz="850" spc="15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85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50" dirty="0">
                <a:solidFill>
                  <a:srgbClr val="FFFFFF"/>
                </a:solidFill>
                <a:latin typeface="Trebuchet MS"/>
                <a:cs typeface="Trebuchet MS"/>
              </a:rPr>
              <a:t>versatility </a:t>
            </a:r>
            <a:r>
              <a:rPr sz="850" spc="20" dirty="0">
                <a:solidFill>
                  <a:srgbClr val="FFFFFF"/>
                </a:solidFill>
                <a:latin typeface="Trebuchet MS"/>
                <a:cs typeface="Trebuchet MS"/>
              </a:rPr>
              <a:t>of </a:t>
            </a:r>
            <a:r>
              <a:rPr sz="850" spc="25" dirty="0">
                <a:solidFill>
                  <a:srgbClr val="FFFFFF"/>
                </a:solidFill>
                <a:latin typeface="Trebuchet MS"/>
                <a:cs typeface="Trebuchet MS"/>
              </a:rPr>
              <a:t>these counters </a:t>
            </a:r>
            <a:r>
              <a:rPr sz="850" spc="20" dirty="0">
                <a:solidFill>
                  <a:srgbClr val="FFFFFF"/>
                </a:solidFill>
                <a:latin typeface="Trebuchet MS"/>
                <a:cs typeface="Trebuchet MS"/>
              </a:rPr>
              <a:t>is </a:t>
            </a:r>
            <a:r>
              <a:rPr sz="85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50" spc="15" dirty="0">
                <a:solidFill>
                  <a:srgbClr val="FFFFFF"/>
                </a:solidFill>
                <a:latin typeface="Trebuchet MS"/>
                <a:cs typeface="Trebuchet MS"/>
              </a:rPr>
              <a:t>essential</a:t>
            </a:r>
            <a:r>
              <a:rPr sz="85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50" spc="20" dirty="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sz="85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50" spc="10" dirty="0">
                <a:solidFill>
                  <a:srgbClr val="FFFFFF"/>
                </a:solidFill>
                <a:latin typeface="Trebuchet MS"/>
                <a:cs typeface="Trebuchet MS"/>
              </a:rPr>
              <a:t>their</a:t>
            </a:r>
            <a:r>
              <a:rPr sz="85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50" dirty="0">
                <a:solidFill>
                  <a:srgbClr val="FFFFFF"/>
                </a:solidFill>
                <a:latin typeface="Trebuchet MS"/>
                <a:cs typeface="Trebuchet MS"/>
              </a:rPr>
              <a:t>practical</a:t>
            </a:r>
            <a:r>
              <a:rPr sz="85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50" spc="5" dirty="0">
                <a:solidFill>
                  <a:srgbClr val="FFFFFF"/>
                </a:solidFill>
                <a:latin typeface="Trebuchet MS"/>
                <a:cs typeface="Trebuchet MS"/>
              </a:rPr>
              <a:t>utilization</a:t>
            </a:r>
            <a:endParaRPr sz="850">
              <a:latin typeface="Trebuchet MS"/>
              <a:cs typeface="Trebuchet MS"/>
            </a:endParaRPr>
          </a:p>
          <a:p>
            <a:pPr marR="5715" algn="r">
              <a:lnSpc>
                <a:spcPct val="100000"/>
              </a:lnSpc>
              <a:spcBef>
                <a:spcPts val="10"/>
              </a:spcBef>
            </a:pPr>
            <a:r>
              <a:rPr sz="850" spc="20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85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50" dirty="0">
                <a:solidFill>
                  <a:srgbClr val="FFFFFF"/>
                </a:solidFill>
                <a:latin typeface="Trebuchet MS"/>
                <a:cs typeface="Trebuchet MS"/>
              </a:rPr>
              <a:t>electronic</a:t>
            </a:r>
            <a:r>
              <a:rPr sz="85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50" spc="25" dirty="0">
                <a:solidFill>
                  <a:srgbClr val="FFFFFF"/>
                </a:solidFill>
                <a:latin typeface="Trebuchet MS"/>
                <a:cs typeface="Trebuchet MS"/>
              </a:rPr>
              <a:t>systems.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447032" y="1011605"/>
            <a:ext cx="1294130" cy="30480"/>
          </a:xfrm>
          <a:custGeom>
            <a:avLst/>
            <a:gdLst/>
            <a:ahLst/>
            <a:cxnLst/>
            <a:rect l="l" t="t" r="r" b="b"/>
            <a:pathLst>
              <a:path w="1294129" h="30480">
                <a:moveTo>
                  <a:pt x="1293863" y="0"/>
                </a:moveTo>
                <a:lnTo>
                  <a:pt x="0" y="0"/>
                </a:lnTo>
                <a:lnTo>
                  <a:pt x="0" y="30441"/>
                </a:lnTo>
                <a:lnTo>
                  <a:pt x="1293863" y="30441"/>
                </a:lnTo>
                <a:lnTo>
                  <a:pt x="1293863" y="0"/>
                </a:lnTo>
                <a:close/>
              </a:path>
            </a:pathLst>
          </a:custGeom>
          <a:solidFill>
            <a:srgbClr val="6FB0DA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9198" y="0"/>
            <a:ext cx="2036670" cy="202559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46570" y="359981"/>
            <a:ext cx="280606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80" dirty="0"/>
              <a:t>Implementation</a:t>
            </a:r>
            <a:r>
              <a:rPr sz="1700" spc="60" dirty="0"/>
              <a:t> </a:t>
            </a:r>
            <a:r>
              <a:rPr sz="1700" spc="70" dirty="0"/>
              <a:t>Challenges</a:t>
            </a:r>
            <a:endParaRPr sz="170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62905" y="1293793"/>
            <a:ext cx="2031659" cy="24810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748117" y="997492"/>
            <a:ext cx="2226310" cy="945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1400"/>
              </a:lnSpc>
              <a:spcBef>
                <a:spcPts val="95"/>
              </a:spcBef>
            </a:pPr>
            <a:r>
              <a:rPr sz="850" spc="30" dirty="0">
                <a:solidFill>
                  <a:srgbClr val="FFFFFF"/>
                </a:solidFill>
                <a:latin typeface="Trebuchet MS"/>
                <a:cs typeface="Trebuchet MS"/>
              </a:rPr>
              <a:t>Implementing a </a:t>
            </a:r>
            <a:r>
              <a:rPr sz="850" spc="45" dirty="0">
                <a:solidFill>
                  <a:srgbClr val="FFFFFF"/>
                </a:solidFill>
                <a:latin typeface="Trebuchet MS"/>
                <a:cs typeface="Trebuchet MS"/>
              </a:rPr>
              <a:t>0 </a:t>
            </a:r>
            <a:r>
              <a:rPr sz="850" spc="15" dirty="0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sz="850" spc="45" dirty="0">
                <a:solidFill>
                  <a:srgbClr val="FFFFFF"/>
                </a:solidFill>
                <a:latin typeface="Trebuchet MS"/>
                <a:cs typeface="Trebuchet MS"/>
              </a:rPr>
              <a:t>99 </a:t>
            </a:r>
            <a:r>
              <a:rPr sz="850" spc="20" dirty="0">
                <a:solidFill>
                  <a:srgbClr val="FFFFFF"/>
                </a:solidFill>
                <a:latin typeface="Trebuchet MS"/>
                <a:cs typeface="Trebuchet MS"/>
              </a:rPr>
              <a:t>counter </a:t>
            </a:r>
            <a:r>
              <a:rPr sz="850" spc="-10" dirty="0">
                <a:solidFill>
                  <a:srgbClr val="FFFFFF"/>
                </a:solidFill>
                <a:latin typeface="Trebuchet MS"/>
                <a:cs typeface="Trebuchet MS"/>
              </a:rPr>
              <a:t>circuit </a:t>
            </a:r>
            <a:r>
              <a:rPr sz="85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50" spc="25" dirty="0">
                <a:solidFill>
                  <a:srgbClr val="FFFFFF"/>
                </a:solidFill>
                <a:latin typeface="Trebuchet MS"/>
                <a:cs typeface="Trebuchet MS"/>
              </a:rPr>
              <a:t>requires </a:t>
            </a:r>
            <a:r>
              <a:rPr sz="850" spc="35" dirty="0">
                <a:solidFill>
                  <a:srgbClr val="FFFFFF"/>
                </a:solidFill>
                <a:latin typeface="Trebuchet MS"/>
                <a:cs typeface="Trebuchet MS"/>
              </a:rPr>
              <a:t>addressing </a:t>
            </a:r>
            <a:r>
              <a:rPr sz="850" spc="15" dirty="0">
                <a:solidFill>
                  <a:srgbClr val="FFFFFF"/>
                </a:solidFill>
                <a:latin typeface="Trebuchet MS"/>
                <a:cs typeface="Trebuchet MS"/>
              </a:rPr>
              <a:t>challenges </a:t>
            </a:r>
            <a:r>
              <a:rPr sz="850" spc="40" dirty="0">
                <a:solidFill>
                  <a:srgbClr val="FFFFFF"/>
                </a:solidFill>
                <a:latin typeface="Trebuchet MS"/>
                <a:cs typeface="Trebuchet MS"/>
              </a:rPr>
              <a:t>such </a:t>
            </a:r>
            <a:r>
              <a:rPr sz="850" spc="45" dirty="0">
                <a:solidFill>
                  <a:srgbClr val="FFFFFF"/>
                </a:solidFill>
                <a:latin typeface="Trebuchet MS"/>
                <a:cs typeface="Trebuchet MS"/>
              </a:rPr>
              <a:t>as </a:t>
            </a:r>
            <a:r>
              <a:rPr sz="850" spc="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50" dirty="0">
                <a:latin typeface="Trebuchet MS"/>
                <a:cs typeface="Trebuchet MS"/>
              </a:rPr>
              <a:t>glitch </a:t>
            </a:r>
            <a:r>
              <a:rPr sz="850" spc="5" dirty="0">
                <a:latin typeface="Trebuchet MS"/>
                <a:cs typeface="Trebuchet MS"/>
              </a:rPr>
              <a:t>reduction</a:t>
            </a:r>
            <a:r>
              <a:rPr sz="850" spc="5" dirty="0">
                <a:solidFill>
                  <a:srgbClr val="FFFFFF"/>
                </a:solidFill>
                <a:latin typeface="Trebuchet MS"/>
                <a:cs typeface="Trebuchet MS"/>
              </a:rPr>
              <a:t>, </a:t>
            </a:r>
            <a:r>
              <a:rPr sz="850" spc="20" dirty="0">
                <a:latin typeface="Trebuchet MS"/>
                <a:cs typeface="Trebuchet MS"/>
              </a:rPr>
              <a:t>cascading </a:t>
            </a:r>
            <a:r>
              <a:rPr sz="850" spc="5" dirty="0">
                <a:latin typeface="Trebuchet MS"/>
                <a:cs typeface="Trebuchet MS"/>
              </a:rPr>
              <a:t>multiple </a:t>
            </a:r>
            <a:r>
              <a:rPr sz="850" spc="10" dirty="0">
                <a:latin typeface="Trebuchet MS"/>
                <a:cs typeface="Trebuchet MS"/>
              </a:rPr>
              <a:t> counters</a:t>
            </a:r>
            <a:r>
              <a:rPr sz="850" spc="10" dirty="0">
                <a:solidFill>
                  <a:srgbClr val="FFFFFF"/>
                </a:solidFill>
                <a:latin typeface="Trebuchet MS"/>
                <a:cs typeface="Trebuchet MS"/>
              </a:rPr>
              <a:t>, </a:t>
            </a:r>
            <a:r>
              <a:rPr sz="850" spc="45" dirty="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sz="850" spc="20" dirty="0">
                <a:latin typeface="Trebuchet MS"/>
                <a:cs typeface="Trebuchet MS"/>
              </a:rPr>
              <a:t>signal </a:t>
            </a:r>
            <a:r>
              <a:rPr sz="850" spc="30" dirty="0">
                <a:latin typeface="Trebuchet MS"/>
                <a:cs typeface="Trebuchet MS"/>
              </a:rPr>
              <a:t>propagation </a:t>
            </a:r>
            <a:r>
              <a:rPr sz="850" spc="10" dirty="0">
                <a:latin typeface="Trebuchet MS"/>
                <a:cs typeface="Trebuchet MS"/>
              </a:rPr>
              <a:t>delays</a:t>
            </a:r>
            <a:r>
              <a:rPr sz="850" spc="10" dirty="0">
                <a:solidFill>
                  <a:srgbClr val="FFFFFF"/>
                </a:solidFill>
                <a:latin typeface="Trebuchet MS"/>
                <a:cs typeface="Trebuchet MS"/>
              </a:rPr>
              <a:t>. </a:t>
            </a:r>
            <a:r>
              <a:rPr sz="85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50" spc="45" dirty="0">
                <a:solidFill>
                  <a:srgbClr val="FFFFFF"/>
                </a:solidFill>
                <a:latin typeface="Trebuchet MS"/>
                <a:cs typeface="Trebuchet MS"/>
              </a:rPr>
              <a:t>We </a:t>
            </a:r>
            <a:r>
              <a:rPr sz="850" spc="-15" dirty="0">
                <a:solidFill>
                  <a:srgbClr val="FFFFFF"/>
                </a:solidFill>
                <a:latin typeface="Trebuchet MS"/>
                <a:cs typeface="Trebuchet MS"/>
              </a:rPr>
              <a:t>will </a:t>
            </a:r>
            <a:r>
              <a:rPr sz="850" spc="40" dirty="0">
                <a:solidFill>
                  <a:srgbClr val="FFFFFF"/>
                </a:solidFill>
                <a:latin typeface="Trebuchet MS"/>
                <a:cs typeface="Trebuchet MS"/>
              </a:rPr>
              <a:t>discuss </a:t>
            </a:r>
            <a:r>
              <a:rPr sz="850" spc="10" dirty="0">
                <a:solidFill>
                  <a:srgbClr val="FFFFFF"/>
                </a:solidFill>
                <a:latin typeface="Trebuchet MS"/>
                <a:cs typeface="Trebuchet MS"/>
              </a:rPr>
              <a:t>strategies </a:t>
            </a:r>
            <a:r>
              <a:rPr sz="850" spc="15" dirty="0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sz="850" spc="35" dirty="0">
                <a:solidFill>
                  <a:srgbClr val="FFFFFF"/>
                </a:solidFill>
                <a:latin typeface="Trebuchet MS"/>
                <a:cs typeface="Trebuchet MS"/>
              </a:rPr>
              <a:t>overcome </a:t>
            </a:r>
            <a:r>
              <a:rPr sz="85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50" spc="25" dirty="0">
                <a:solidFill>
                  <a:srgbClr val="FFFFFF"/>
                </a:solidFill>
                <a:latin typeface="Trebuchet MS"/>
                <a:cs typeface="Trebuchet MS"/>
              </a:rPr>
              <a:t>these</a:t>
            </a:r>
            <a:r>
              <a:rPr sz="85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50" spc="15" dirty="0">
                <a:solidFill>
                  <a:srgbClr val="FFFFFF"/>
                </a:solidFill>
                <a:latin typeface="Trebuchet MS"/>
                <a:cs typeface="Trebuchet MS"/>
              </a:rPr>
              <a:t>challenges</a:t>
            </a:r>
            <a:r>
              <a:rPr sz="85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50" spc="45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85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50" spc="35" dirty="0">
                <a:solidFill>
                  <a:srgbClr val="FFFFFF"/>
                </a:solidFill>
                <a:latin typeface="Trebuchet MS"/>
                <a:cs typeface="Trebuchet MS"/>
              </a:rPr>
              <a:t>ensure</a:t>
            </a:r>
            <a:r>
              <a:rPr sz="85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50" dirty="0">
                <a:solidFill>
                  <a:srgbClr val="FFFFFF"/>
                </a:solidFill>
                <a:latin typeface="Trebuchet MS"/>
                <a:cs typeface="Trebuchet MS"/>
              </a:rPr>
              <a:t>reliable</a:t>
            </a:r>
            <a:r>
              <a:rPr sz="85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50" spc="-10" dirty="0">
                <a:solidFill>
                  <a:srgbClr val="FFFFFF"/>
                </a:solidFill>
                <a:latin typeface="Trebuchet MS"/>
                <a:cs typeface="Trebuchet MS"/>
              </a:rPr>
              <a:t>circuit </a:t>
            </a:r>
            <a:r>
              <a:rPr sz="850" spc="-2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50" spc="15" dirty="0">
                <a:solidFill>
                  <a:srgbClr val="FFFFFF"/>
                </a:solidFill>
                <a:latin typeface="Trebuchet MS"/>
                <a:cs typeface="Trebuchet MS"/>
              </a:rPr>
              <a:t>operation.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746578" y="877277"/>
            <a:ext cx="1141730" cy="30480"/>
          </a:xfrm>
          <a:custGeom>
            <a:avLst/>
            <a:gdLst/>
            <a:ahLst/>
            <a:cxnLst/>
            <a:rect l="l" t="t" r="r" b="b"/>
            <a:pathLst>
              <a:path w="1141729" h="30480">
                <a:moveTo>
                  <a:pt x="1141641" y="0"/>
                </a:moveTo>
                <a:lnTo>
                  <a:pt x="0" y="0"/>
                </a:lnTo>
                <a:lnTo>
                  <a:pt x="0" y="30454"/>
                </a:lnTo>
                <a:lnTo>
                  <a:pt x="1141641" y="30454"/>
                </a:lnTo>
                <a:lnTo>
                  <a:pt x="1141641" y="0"/>
                </a:lnTo>
                <a:close/>
              </a:path>
            </a:pathLst>
          </a:custGeom>
          <a:solidFill>
            <a:srgbClr val="6FB0DA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7321" y="0"/>
            <a:ext cx="2036670" cy="193353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46537" y="353890"/>
            <a:ext cx="2788920" cy="3543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150" spc="70" dirty="0"/>
              <a:t>Future</a:t>
            </a:r>
            <a:r>
              <a:rPr sz="2150" spc="20" dirty="0"/>
              <a:t> </a:t>
            </a:r>
            <a:r>
              <a:rPr sz="2150" spc="110" dirty="0"/>
              <a:t>Developments</a:t>
            </a:r>
            <a:endParaRPr sz="215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69489" y="1293793"/>
            <a:ext cx="1454734" cy="248101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4480560" y="1293793"/>
            <a:ext cx="205104" cy="88900"/>
            <a:chOff x="4480560" y="1293793"/>
            <a:chExt cx="205104" cy="88900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80560" y="1293793"/>
              <a:ext cx="205069" cy="8889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80560" y="1293793"/>
              <a:ext cx="205069" cy="88891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2748117" y="997492"/>
            <a:ext cx="2179320" cy="814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1499"/>
              </a:lnSpc>
              <a:spcBef>
                <a:spcPts val="95"/>
              </a:spcBef>
            </a:pPr>
            <a:r>
              <a:rPr sz="850" spc="1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85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50" spc="15" dirty="0">
                <a:solidFill>
                  <a:srgbClr val="FFFFFF"/>
                </a:solidFill>
                <a:latin typeface="Trebuchet MS"/>
                <a:cs typeface="Trebuchet MS"/>
              </a:rPr>
              <a:t>ﬁeld</a:t>
            </a:r>
            <a:r>
              <a:rPr sz="85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50" spc="2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85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50" dirty="0">
                <a:solidFill>
                  <a:srgbClr val="FFFFFF"/>
                </a:solidFill>
                <a:latin typeface="Trebuchet MS"/>
                <a:cs typeface="Trebuchet MS"/>
              </a:rPr>
              <a:t>digital</a:t>
            </a:r>
            <a:r>
              <a:rPr sz="85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50" spc="5" dirty="0">
                <a:solidFill>
                  <a:srgbClr val="FFFFFF"/>
                </a:solidFill>
                <a:latin typeface="Trebuchet MS"/>
                <a:cs typeface="Trebuchet MS"/>
              </a:rPr>
              <a:t>electronics</a:t>
            </a:r>
            <a:r>
              <a:rPr sz="85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50" spc="20" dirty="0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sz="85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50" spc="15" dirty="0">
                <a:solidFill>
                  <a:srgbClr val="FFFFFF"/>
                </a:solidFill>
                <a:latin typeface="Trebuchet MS"/>
                <a:cs typeface="Trebuchet MS"/>
              </a:rPr>
              <a:t>constantly </a:t>
            </a:r>
            <a:r>
              <a:rPr sz="850" spc="-2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50" dirty="0">
                <a:solidFill>
                  <a:srgbClr val="FFFFFF"/>
                </a:solidFill>
                <a:latin typeface="Trebuchet MS"/>
                <a:cs typeface="Trebuchet MS"/>
              </a:rPr>
              <a:t>evolving, </a:t>
            </a:r>
            <a:r>
              <a:rPr sz="850" spc="20" dirty="0">
                <a:solidFill>
                  <a:srgbClr val="FFFFFF"/>
                </a:solidFill>
                <a:latin typeface="Trebuchet MS"/>
                <a:cs typeface="Trebuchet MS"/>
              </a:rPr>
              <a:t>leading </a:t>
            </a:r>
            <a:r>
              <a:rPr sz="850" spc="15" dirty="0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sz="850" spc="30" dirty="0">
                <a:solidFill>
                  <a:srgbClr val="FFFFFF"/>
                </a:solidFill>
                <a:latin typeface="Trebuchet MS"/>
                <a:cs typeface="Trebuchet MS"/>
              </a:rPr>
              <a:t>advancements </a:t>
            </a:r>
            <a:r>
              <a:rPr sz="850" spc="20" dirty="0">
                <a:solidFill>
                  <a:srgbClr val="FFFFFF"/>
                </a:solidFill>
                <a:latin typeface="Trebuchet MS"/>
                <a:cs typeface="Trebuchet MS"/>
              </a:rPr>
              <a:t>in </a:t>
            </a:r>
            <a:r>
              <a:rPr sz="85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50" spc="15" dirty="0">
                <a:latin typeface="Trebuchet MS"/>
                <a:cs typeface="Trebuchet MS"/>
              </a:rPr>
              <a:t>integrated </a:t>
            </a:r>
            <a:r>
              <a:rPr sz="850" spc="-10" dirty="0">
                <a:latin typeface="Trebuchet MS"/>
                <a:cs typeface="Trebuchet MS"/>
              </a:rPr>
              <a:t>circuit </a:t>
            </a:r>
            <a:r>
              <a:rPr sz="850" spc="25" dirty="0">
                <a:latin typeface="Trebuchet MS"/>
                <a:cs typeface="Trebuchet MS"/>
              </a:rPr>
              <a:t>technology </a:t>
            </a:r>
            <a:r>
              <a:rPr sz="850" spc="45" dirty="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sz="850" spc="5" dirty="0">
                <a:latin typeface="Trebuchet MS"/>
                <a:cs typeface="Trebuchet MS"/>
              </a:rPr>
              <a:t>low- </a:t>
            </a:r>
            <a:r>
              <a:rPr sz="850" spc="10" dirty="0">
                <a:latin typeface="Trebuchet MS"/>
                <a:cs typeface="Trebuchet MS"/>
              </a:rPr>
              <a:t> </a:t>
            </a:r>
            <a:r>
              <a:rPr sz="850" spc="40" dirty="0">
                <a:latin typeface="Trebuchet MS"/>
                <a:cs typeface="Trebuchet MS"/>
              </a:rPr>
              <a:t>power </a:t>
            </a:r>
            <a:r>
              <a:rPr sz="850" spc="20" dirty="0">
                <a:latin typeface="Trebuchet MS"/>
                <a:cs typeface="Trebuchet MS"/>
              </a:rPr>
              <a:t>design</a:t>
            </a:r>
            <a:r>
              <a:rPr sz="850" spc="20" dirty="0">
                <a:solidFill>
                  <a:srgbClr val="FFFFFF"/>
                </a:solidFill>
                <a:latin typeface="Trebuchet MS"/>
                <a:cs typeface="Trebuchet MS"/>
              </a:rPr>
              <a:t>. </a:t>
            </a:r>
            <a:r>
              <a:rPr sz="850" spc="45" dirty="0">
                <a:solidFill>
                  <a:srgbClr val="FFFFFF"/>
                </a:solidFill>
                <a:latin typeface="Trebuchet MS"/>
                <a:cs typeface="Trebuchet MS"/>
              </a:rPr>
              <a:t>We </a:t>
            </a:r>
            <a:r>
              <a:rPr sz="850" spc="-15" dirty="0">
                <a:solidFill>
                  <a:srgbClr val="FFFFFF"/>
                </a:solidFill>
                <a:latin typeface="Trebuchet MS"/>
                <a:cs typeface="Trebuchet MS"/>
              </a:rPr>
              <a:t>will </a:t>
            </a:r>
            <a:r>
              <a:rPr sz="850" spc="20" dirty="0">
                <a:solidFill>
                  <a:srgbClr val="FFFFFF"/>
                </a:solidFill>
                <a:latin typeface="Trebuchet MS"/>
                <a:cs typeface="Trebuchet MS"/>
              </a:rPr>
              <a:t>explore </a:t>
            </a:r>
            <a:r>
              <a:rPr sz="850" spc="10" dirty="0">
                <a:solidFill>
                  <a:srgbClr val="FFFFFF"/>
                </a:solidFill>
                <a:latin typeface="Trebuchet MS"/>
                <a:cs typeface="Trebuchet MS"/>
              </a:rPr>
              <a:t>potential </a:t>
            </a:r>
            <a:r>
              <a:rPr sz="850" spc="15" dirty="0">
                <a:solidFill>
                  <a:srgbClr val="FFFFFF"/>
                </a:solidFill>
                <a:latin typeface="Trebuchet MS"/>
                <a:cs typeface="Trebuchet MS"/>
              </a:rPr>
              <a:t> future </a:t>
            </a:r>
            <a:r>
              <a:rPr sz="850" spc="30" dirty="0">
                <a:solidFill>
                  <a:srgbClr val="FFFFFF"/>
                </a:solidFill>
                <a:latin typeface="Trebuchet MS"/>
                <a:cs typeface="Trebuchet MS"/>
              </a:rPr>
              <a:t>developments </a:t>
            </a:r>
            <a:r>
              <a:rPr sz="850" spc="45" dirty="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sz="850" spc="30" dirty="0">
                <a:solidFill>
                  <a:srgbClr val="FFFFFF"/>
                </a:solidFill>
                <a:latin typeface="Trebuchet MS"/>
                <a:cs typeface="Trebuchet MS"/>
              </a:rPr>
              <a:t>innovations </a:t>
            </a:r>
            <a:r>
              <a:rPr sz="850" spc="20" dirty="0">
                <a:solidFill>
                  <a:srgbClr val="FFFFFF"/>
                </a:solidFill>
                <a:latin typeface="Trebuchet MS"/>
                <a:cs typeface="Trebuchet MS"/>
              </a:rPr>
              <a:t>in </a:t>
            </a:r>
            <a:r>
              <a:rPr sz="85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50" spc="1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85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50" spc="20" dirty="0">
                <a:solidFill>
                  <a:srgbClr val="FFFFFF"/>
                </a:solidFill>
                <a:latin typeface="Trebuchet MS"/>
                <a:cs typeface="Trebuchet MS"/>
              </a:rPr>
              <a:t>realm</a:t>
            </a:r>
            <a:r>
              <a:rPr sz="85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50" spc="2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85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50" spc="45" dirty="0">
                <a:solidFill>
                  <a:srgbClr val="FFFFFF"/>
                </a:solidFill>
                <a:latin typeface="Trebuchet MS"/>
                <a:cs typeface="Trebuchet MS"/>
              </a:rPr>
              <a:t>0</a:t>
            </a:r>
            <a:r>
              <a:rPr sz="85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50" spc="15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85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50" spc="45" dirty="0">
                <a:solidFill>
                  <a:srgbClr val="FFFFFF"/>
                </a:solidFill>
                <a:latin typeface="Trebuchet MS"/>
                <a:cs typeface="Trebuchet MS"/>
              </a:rPr>
              <a:t>99</a:t>
            </a:r>
            <a:r>
              <a:rPr sz="85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50" spc="20" dirty="0">
                <a:solidFill>
                  <a:srgbClr val="FFFFFF"/>
                </a:solidFill>
                <a:latin typeface="Trebuchet MS"/>
                <a:cs typeface="Trebuchet MS"/>
              </a:rPr>
              <a:t>counter</a:t>
            </a:r>
            <a:r>
              <a:rPr sz="85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50" spc="-10" dirty="0">
                <a:solidFill>
                  <a:srgbClr val="FFFFFF"/>
                </a:solidFill>
                <a:latin typeface="Trebuchet MS"/>
                <a:cs typeface="Trebuchet MS"/>
              </a:rPr>
              <a:t>circuits.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746578" y="877277"/>
            <a:ext cx="1141730" cy="30480"/>
          </a:xfrm>
          <a:custGeom>
            <a:avLst/>
            <a:gdLst/>
            <a:ahLst/>
            <a:cxnLst/>
            <a:rect l="l" t="t" r="r" b="b"/>
            <a:pathLst>
              <a:path w="1141729" h="30480">
                <a:moveTo>
                  <a:pt x="1141641" y="0"/>
                </a:moveTo>
                <a:lnTo>
                  <a:pt x="0" y="0"/>
                </a:lnTo>
                <a:lnTo>
                  <a:pt x="0" y="30454"/>
                </a:lnTo>
                <a:lnTo>
                  <a:pt x="1141641" y="30454"/>
                </a:lnTo>
                <a:lnTo>
                  <a:pt x="1141641" y="0"/>
                </a:lnTo>
                <a:close/>
              </a:path>
            </a:pathLst>
          </a:custGeom>
          <a:solidFill>
            <a:srgbClr val="6FB0DA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7321" y="0"/>
            <a:ext cx="2036670" cy="193353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46542" y="353890"/>
            <a:ext cx="2669540" cy="3543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150" spc="110" dirty="0"/>
              <a:t>Design</a:t>
            </a:r>
            <a:r>
              <a:rPr sz="2150" spc="-5" dirty="0"/>
              <a:t> </a:t>
            </a:r>
            <a:r>
              <a:rPr sz="2150" spc="110" dirty="0"/>
              <a:t>Optimization</a:t>
            </a:r>
            <a:endParaRPr sz="2150"/>
          </a:p>
        </p:txBody>
      </p:sp>
      <p:grpSp>
        <p:nvGrpSpPr>
          <p:cNvPr id="4" name="object 4"/>
          <p:cNvGrpSpPr/>
          <p:nvPr/>
        </p:nvGrpSpPr>
        <p:grpSpPr>
          <a:xfrm>
            <a:off x="2762368" y="1293793"/>
            <a:ext cx="1554480" cy="379095"/>
            <a:chOff x="2762368" y="1293793"/>
            <a:chExt cx="1554480" cy="37909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70238" y="1293793"/>
              <a:ext cx="1546155" cy="22283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62368" y="1558064"/>
              <a:ext cx="637949" cy="114738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2748117" y="997494"/>
            <a:ext cx="2167890" cy="945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1400"/>
              </a:lnSpc>
              <a:spcBef>
                <a:spcPts val="95"/>
              </a:spcBef>
            </a:pPr>
            <a:r>
              <a:rPr sz="850" spc="25" dirty="0">
                <a:solidFill>
                  <a:srgbClr val="FFFFFF"/>
                </a:solidFill>
                <a:latin typeface="Trebuchet MS"/>
                <a:cs typeface="Trebuchet MS"/>
              </a:rPr>
              <a:t>Optimizing</a:t>
            </a:r>
            <a:r>
              <a:rPr sz="85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50" spc="1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85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50" spc="35" dirty="0">
                <a:solidFill>
                  <a:srgbClr val="FFFFFF"/>
                </a:solidFill>
                <a:latin typeface="Trebuchet MS"/>
                <a:cs typeface="Trebuchet MS"/>
              </a:rPr>
              <a:t>design</a:t>
            </a:r>
            <a:r>
              <a:rPr sz="85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50" spc="2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85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50" spc="3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85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50" spc="45" dirty="0">
                <a:solidFill>
                  <a:srgbClr val="FFFFFF"/>
                </a:solidFill>
                <a:latin typeface="Trebuchet MS"/>
                <a:cs typeface="Trebuchet MS"/>
              </a:rPr>
              <a:t>0</a:t>
            </a:r>
            <a:r>
              <a:rPr sz="85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50" spc="15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85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50" spc="45" dirty="0">
                <a:solidFill>
                  <a:srgbClr val="FFFFFF"/>
                </a:solidFill>
                <a:latin typeface="Trebuchet MS"/>
                <a:cs typeface="Trebuchet MS"/>
              </a:rPr>
              <a:t>99</a:t>
            </a:r>
            <a:r>
              <a:rPr sz="85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50" spc="20" dirty="0">
                <a:solidFill>
                  <a:srgbClr val="FFFFFF"/>
                </a:solidFill>
                <a:latin typeface="Trebuchet MS"/>
                <a:cs typeface="Trebuchet MS"/>
              </a:rPr>
              <a:t>counter </a:t>
            </a:r>
            <a:r>
              <a:rPr sz="850" spc="-2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50" spc="-10" dirty="0">
                <a:solidFill>
                  <a:srgbClr val="FFFFFF"/>
                </a:solidFill>
                <a:latin typeface="Trebuchet MS"/>
                <a:cs typeface="Trebuchet MS"/>
              </a:rPr>
              <a:t>circuit </a:t>
            </a:r>
            <a:r>
              <a:rPr sz="850" spc="20" dirty="0">
                <a:solidFill>
                  <a:srgbClr val="FFFFFF"/>
                </a:solidFill>
                <a:latin typeface="Trebuchet MS"/>
                <a:cs typeface="Trebuchet MS"/>
              </a:rPr>
              <a:t>involves </a:t>
            </a:r>
            <a:r>
              <a:rPr sz="850" spc="25" dirty="0">
                <a:solidFill>
                  <a:srgbClr val="FFFFFF"/>
                </a:solidFill>
                <a:latin typeface="Trebuchet MS"/>
                <a:cs typeface="Trebuchet MS"/>
              </a:rPr>
              <a:t>considerations </a:t>
            </a:r>
            <a:r>
              <a:rPr sz="850" spc="40" dirty="0">
                <a:solidFill>
                  <a:srgbClr val="FFFFFF"/>
                </a:solidFill>
                <a:latin typeface="Trebuchet MS"/>
                <a:cs typeface="Trebuchet MS"/>
              </a:rPr>
              <a:t>such </a:t>
            </a:r>
            <a:r>
              <a:rPr sz="850" spc="45" dirty="0">
                <a:solidFill>
                  <a:srgbClr val="FFFFFF"/>
                </a:solidFill>
                <a:latin typeface="Trebuchet MS"/>
                <a:cs typeface="Trebuchet MS"/>
              </a:rPr>
              <a:t>as </a:t>
            </a:r>
            <a:r>
              <a:rPr sz="850" spc="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50" spc="40" dirty="0">
                <a:latin typeface="Trebuchet MS"/>
                <a:cs typeface="Trebuchet MS"/>
              </a:rPr>
              <a:t>power </a:t>
            </a:r>
            <a:r>
              <a:rPr sz="850" spc="35" dirty="0">
                <a:latin typeface="Trebuchet MS"/>
                <a:cs typeface="Trebuchet MS"/>
              </a:rPr>
              <a:t>consumption </a:t>
            </a:r>
            <a:r>
              <a:rPr sz="850" spc="5" dirty="0">
                <a:latin typeface="Trebuchet MS"/>
                <a:cs typeface="Trebuchet MS"/>
              </a:rPr>
              <a:t>reduction</a:t>
            </a:r>
            <a:r>
              <a:rPr sz="850" spc="5" dirty="0">
                <a:solidFill>
                  <a:srgbClr val="FFFFFF"/>
                </a:solidFill>
                <a:latin typeface="Trebuchet MS"/>
                <a:cs typeface="Trebuchet MS"/>
              </a:rPr>
              <a:t>, </a:t>
            </a:r>
            <a:r>
              <a:rPr sz="85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50" spc="5" dirty="0">
                <a:latin typeface="Trebuchet MS"/>
                <a:cs typeface="Trebuchet MS"/>
              </a:rPr>
              <a:t>miniaturization</a:t>
            </a:r>
            <a:r>
              <a:rPr sz="850" spc="5" dirty="0">
                <a:solidFill>
                  <a:srgbClr val="FFFFFF"/>
                </a:solidFill>
                <a:latin typeface="Trebuchet MS"/>
                <a:cs typeface="Trebuchet MS"/>
              </a:rPr>
              <a:t>, </a:t>
            </a:r>
            <a:r>
              <a:rPr sz="850" spc="45" dirty="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sz="850" spc="35" dirty="0">
                <a:latin typeface="Trebuchet MS"/>
                <a:cs typeface="Trebuchet MS"/>
              </a:rPr>
              <a:t>enhanced </a:t>
            </a:r>
            <a:r>
              <a:rPr sz="850" spc="40" dirty="0">
                <a:latin typeface="Trebuchet MS"/>
                <a:cs typeface="Trebuchet MS"/>
              </a:rPr>
              <a:t> </a:t>
            </a:r>
            <a:r>
              <a:rPr sz="850" dirty="0">
                <a:latin typeface="Trebuchet MS"/>
                <a:cs typeface="Trebuchet MS"/>
              </a:rPr>
              <a:t>functionality</a:t>
            </a:r>
            <a:r>
              <a:rPr sz="850" dirty="0">
                <a:solidFill>
                  <a:srgbClr val="FFFFFF"/>
                </a:solidFill>
                <a:latin typeface="Trebuchet MS"/>
                <a:cs typeface="Trebuchet MS"/>
              </a:rPr>
              <a:t>. </a:t>
            </a:r>
            <a:r>
              <a:rPr sz="850" spc="45" dirty="0">
                <a:solidFill>
                  <a:srgbClr val="FFFFFF"/>
                </a:solidFill>
                <a:latin typeface="Trebuchet MS"/>
                <a:cs typeface="Trebuchet MS"/>
              </a:rPr>
              <a:t>We </a:t>
            </a:r>
            <a:r>
              <a:rPr sz="850" spc="-15" dirty="0">
                <a:solidFill>
                  <a:srgbClr val="FFFFFF"/>
                </a:solidFill>
                <a:latin typeface="Trebuchet MS"/>
                <a:cs typeface="Trebuchet MS"/>
              </a:rPr>
              <a:t>will </a:t>
            </a:r>
            <a:r>
              <a:rPr sz="850" spc="15" dirty="0">
                <a:solidFill>
                  <a:srgbClr val="FFFFFF"/>
                </a:solidFill>
                <a:latin typeface="Trebuchet MS"/>
                <a:cs typeface="Trebuchet MS"/>
              </a:rPr>
              <a:t>delve into strategies </a:t>
            </a:r>
            <a:r>
              <a:rPr sz="850" spc="-2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50" spc="20" dirty="0">
                <a:solidFill>
                  <a:srgbClr val="FFFFFF"/>
                </a:solidFill>
                <a:latin typeface="Trebuchet MS"/>
                <a:cs typeface="Trebuchet MS"/>
              </a:rPr>
              <a:t>for </a:t>
            </a:r>
            <a:r>
              <a:rPr sz="850" spc="15" dirty="0">
                <a:solidFill>
                  <a:srgbClr val="FFFFFF"/>
                </a:solidFill>
                <a:latin typeface="Trebuchet MS"/>
                <a:cs typeface="Trebuchet MS"/>
              </a:rPr>
              <a:t>achieving </a:t>
            </a:r>
            <a:r>
              <a:rPr sz="850" spc="45" dirty="0">
                <a:solidFill>
                  <a:srgbClr val="FFFFFF"/>
                </a:solidFill>
                <a:latin typeface="Trebuchet MS"/>
                <a:cs typeface="Trebuchet MS"/>
              </a:rPr>
              <a:t>an </a:t>
            </a:r>
            <a:r>
              <a:rPr sz="850" spc="5" dirty="0">
                <a:solidFill>
                  <a:srgbClr val="FFFFFF"/>
                </a:solidFill>
                <a:latin typeface="Trebuchet MS"/>
                <a:cs typeface="Trebuchet MS"/>
              </a:rPr>
              <a:t>eﬃcient </a:t>
            </a:r>
            <a:r>
              <a:rPr sz="850" spc="45" dirty="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sz="850" spc="20" dirty="0">
                <a:solidFill>
                  <a:srgbClr val="FFFFFF"/>
                </a:solidFill>
                <a:latin typeface="Trebuchet MS"/>
                <a:cs typeface="Trebuchet MS"/>
              </a:rPr>
              <a:t>compact </a:t>
            </a:r>
            <a:r>
              <a:rPr sz="85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50" spc="-10" dirty="0">
                <a:solidFill>
                  <a:srgbClr val="FFFFFF"/>
                </a:solidFill>
                <a:latin typeface="Trebuchet MS"/>
                <a:cs typeface="Trebuchet MS"/>
              </a:rPr>
              <a:t>circuit</a:t>
            </a:r>
            <a:r>
              <a:rPr sz="85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50" spc="20" dirty="0">
                <a:solidFill>
                  <a:srgbClr val="FFFFFF"/>
                </a:solidFill>
                <a:latin typeface="Trebuchet MS"/>
                <a:cs typeface="Trebuchet MS"/>
              </a:rPr>
              <a:t>design.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746578" y="877277"/>
            <a:ext cx="1141730" cy="30480"/>
          </a:xfrm>
          <a:custGeom>
            <a:avLst/>
            <a:gdLst/>
            <a:ahLst/>
            <a:cxnLst/>
            <a:rect l="l" t="t" r="r" b="b"/>
            <a:pathLst>
              <a:path w="1141729" h="30480">
                <a:moveTo>
                  <a:pt x="1141641" y="0"/>
                </a:moveTo>
                <a:lnTo>
                  <a:pt x="0" y="0"/>
                </a:lnTo>
                <a:lnTo>
                  <a:pt x="0" y="30454"/>
                </a:lnTo>
                <a:lnTo>
                  <a:pt x="1141641" y="30454"/>
                </a:lnTo>
                <a:lnTo>
                  <a:pt x="1141641" y="0"/>
                </a:lnTo>
                <a:close/>
              </a:path>
            </a:pathLst>
          </a:custGeom>
          <a:solidFill>
            <a:srgbClr val="6FB0DA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041769" y="0"/>
            <a:ext cx="1805305" cy="1833245"/>
            <a:chOff x="4041769" y="0"/>
            <a:chExt cx="1805305" cy="1833245"/>
          </a:xfrm>
        </p:grpSpPr>
        <p:sp>
          <p:nvSpPr>
            <p:cNvPr id="3" name="object 3"/>
            <p:cNvSpPr/>
            <p:nvPr/>
          </p:nvSpPr>
          <p:spPr>
            <a:xfrm>
              <a:off x="5234726" y="893420"/>
              <a:ext cx="612140" cy="939800"/>
            </a:xfrm>
            <a:custGeom>
              <a:avLst/>
              <a:gdLst/>
              <a:ahLst/>
              <a:cxnLst/>
              <a:rect l="l" t="t" r="r" b="b"/>
              <a:pathLst>
                <a:path w="612139" h="939800">
                  <a:moveTo>
                    <a:pt x="555985" y="0"/>
                  </a:moveTo>
                  <a:lnTo>
                    <a:pt x="0" y="555604"/>
                  </a:lnTo>
                  <a:lnTo>
                    <a:pt x="383987" y="939332"/>
                  </a:lnTo>
                  <a:lnTo>
                    <a:pt x="612022" y="711465"/>
                  </a:lnTo>
                  <a:lnTo>
                    <a:pt x="612022" y="55994"/>
                  </a:lnTo>
                  <a:lnTo>
                    <a:pt x="555985" y="0"/>
                  </a:lnTo>
                  <a:close/>
                </a:path>
              </a:pathLst>
            </a:custGeom>
            <a:solidFill>
              <a:srgbClr val="484C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41762" y="12"/>
              <a:ext cx="1805305" cy="1479550"/>
            </a:xfrm>
            <a:custGeom>
              <a:avLst/>
              <a:gdLst/>
              <a:ahLst/>
              <a:cxnLst/>
              <a:rect l="l" t="t" r="r" b="b"/>
              <a:pathLst>
                <a:path w="1805304" h="1479550">
                  <a:moveTo>
                    <a:pt x="1779358" y="923798"/>
                  </a:moveTo>
                  <a:lnTo>
                    <a:pt x="1577733" y="721537"/>
                  </a:lnTo>
                  <a:lnTo>
                    <a:pt x="1021753" y="1277137"/>
                  </a:lnTo>
                  <a:lnTo>
                    <a:pt x="1223352" y="1479397"/>
                  </a:lnTo>
                  <a:lnTo>
                    <a:pt x="1779358" y="923798"/>
                  </a:lnTo>
                  <a:close/>
                </a:path>
                <a:path w="1805304" h="1479550">
                  <a:moveTo>
                    <a:pt x="1804962" y="0"/>
                  </a:moveTo>
                  <a:lnTo>
                    <a:pt x="0" y="0"/>
                  </a:lnTo>
                  <a:lnTo>
                    <a:pt x="983132" y="983132"/>
                  </a:lnTo>
                  <a:lnTo>
                    <a:pt x="1804962" y="161290"/>
                  </a:lnTo>
                  <a:lnTo>
                    <a:pt x="1804962" y="0"/>
                  </a:lnTo>
                  <a:close/>
                </a:path>
              </a:pathLst>
            </a:custGeom>
            <a:solidFill>
              <a:srgbClr val="6FB0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4815809" y="2133469"/>
            <a:ext cx="1031240" cy="1155065"/>
          </a:xfrm>
          <a:custGeom>
            <a:avLst/>
            <a:gdLst/>
            <a:ahLst/>
            <a:cxnLst/>
            <a:rect l="l" t="t" r="r" b="b"/>
            <a:pathLst>
              <a:path w="1031239" h="1155064">
                <a:moveTo>
                  <a:pt x="1030528" y="0"/>
                </a:moveTo>
                <a:lnTo>
                  <a:pt x="0" y="1030926"/>
                </a:lnTo>
                <a:lnTo>
                  <a:pt x="123599" y="1154477"/>
                </a:lnTo>
                <a:lnTo>
                  <a:pt x="1030936" y="1154477"/>
                </a:lnTo>
                <a:lnTo>
                  <a:pt x="1030936" y="408"/>
                </a:lnTo>
                <a:lnTo>
                  <a:pt x="1030528" y="0"/>
                </a:lnTo>
                <a:close/>
              </a:path>
            </a:pathLst>
          </a:custGeom>
          <a:solidFill>
            <a:srgbClr val="6FB0D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3710878" y="260676"/>
            <a:ext cx="2136140" cy="2820035"/>
            <a:chOff x="3710878" y="260676"/>
            <a:chExt cx="2136140" cy="2820035"/>
          </a:xfrm>
        </p:grpSpPr>
        <p:sp>
          <p:nvSpPr>
            <p:cNvPr id="7" name="object 7"/>
            <p:cNvSpPr/>
            <p:nvPr/>
          </p:nvSpPr>
          <p:spPr>
            <a:xfrm>
              <a:off x="5069921" y="260676"/>
              <a:ext cx="777240" cy="838835"/>
            </a:xfrm>
            <a:custGeom>
              <a:avLst/>
              <a:gdLst/>
              <a:ahLst/>
              <a:cxnLst/>
              <a:rect l="l" t="t" r="r" b="b"/>
              <a:pathLst>
                <a:path w="777239" h="838835">
                  <a:moveTo>
                    <a:pt x="776834" y="0"/>
                  </a:moveTo>
                  <a:lnTo>
                    <a:pt x="0" y="776847"/>
                  </a:lnTo>
                  <a:lnTo>
                    <a:pt x="62240" y="838295"/>
                  </a:lnTo>
                  <a:lnTo>
                    <a:pt x="776834" y="123688"/>
                  </a:lnTo>
                  <a:lnTo>
                    <a:pt x="776834" y="0"/>
                  </a:lnTo>
                  <a:close/>
                </a:path>
              </a:pathLst>
            </a:custGeom>
            <a:solidFill>
              <a:srgbClr val="6FB0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10878" y="1043964"/>
              <a:ext cx="2036643" cy="2036670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936766" y="327769"/>
            <a:ext cx="1385570" cy="42100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 marR="5080" indent="452120">
              <a:lnSpc>
                <a:spcPts val="1410"/>
              </a:lnSpc>
              <a:spcBef>
                <a:spcPts val="385"/>
              </a:spcBef>
            </a:pPr>
            <a:r>
              <a:rPr spc="35" dirty="0"/>
              <a:t>R</a:t>
            </a:r>
            <a:r>
              <a:rPr spc="40" dirty="0"/>
              <a:t>eal</a:t>
            </a:r>
            <a:r>
              <a:rPr spc="105" dirty="0"/>
              <a:t>-</a:t>
            </a:r>
            <a:r>
              <a:rPr spc="10" dirty="0"/>
              <a:t>w</a:t>
            </a:r>
            <a:r>
              <a:rPr spc="85" dirty="0"/>
              <a:t>o</a:t>
            </a:r>
            <a:r>
              <a:rPr spc="10" dirty="0"/>
              <a:t>r</a:t>
            </a:r>
            <a:r>
              <a:rPr spc="40" dirty="0"/>
              <a:t>ld  I</a:t>
            </a:r>
            <a:r>
              <a:rPr spc="95" dirty="0"/>
              <a:t>mpl</a:t>
            </a:r>
            <a:r>
              <a:rPr spc="70" dirty="0"/>
              <a:t>ementation</a:t>
            </a: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86934" y="1219986"/>
            <a:ext cx="1890823" cy="419087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284380" y="890824"/>
            <a:ext cx="2034539" cy="10483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2075" marR="5080" indent="-80010" algn="r">
              <a:lnSpc>
                <a:spcPct val="100899"/>
              </a:lnSpc>
              <a:spcBef>
                <a:spcPts val="95"/>
              </a:spcBef>
            </a:pPr>
            <a:r>
              <a:rPr sz="950" spc="1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95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50" dirty="0">
                <a:solidFill>
                  <a:srgbClr val="FFFFFF"/>
                </a:solidFill>
                <a:latin typeface="Trebuchet MS"/>
                <a:cs typeface="Trebuchet MS"/>
              </a:rPr>
              <a:t>practical</a:t>
            </a:r>
            <a:r>
              <a:rPr sz="95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50" spc="25" dirty="0">
                <a:solidFill>
                  <a:srgbClr val="FFFFFF"/>
                </a:solidFill>
                <a:latin typeface="Trebuchet MS"/>
                <a:cs typeface="Trebuchet MS"/>
              </a:rPr>
              <a:t>implementation</a:t>
            </a:r>
            <a:r>
              <a:rPr sz="95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50" spc="2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95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50" spc="3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95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50" spc="50" dirty="0">
                <a:solidFill>
                  <a:srgbClr val="FFFFFF"/>
                </a:solidFill>
                <a:latin typeface="Trebuchet MS"/>
                <a:cs typeface="Trebuchet MS"/>
              </a:rPr>
              <a:t>0 </a:t>
            </a:r>
            <a:r>
              <a:rPr sz="950" spc="-2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50" spc="10" dirty="0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sz="950" spc="50" dirty="0">
                <a:solidFill>
                  <a:srgbClr val="FFFFFF"/>
                </a:solidFill>
                <a:latin typeface="Trebuchet MS"/>
                <a:cs typeface="Trebuchet MS"/>
              </a:rPr>
              <a:t>99 </a:t>
            </a:r>
            <a:r>
              <a:rPr sz="950" spc="20" dirty="0">
                <a:solidFill>
                  <a:srgbClr val="FFFFFF"/>
                </a:solidFill>
                <a:latin typeface="Trebuchet MS"/>
                <a:cs typeface="Trebuchet MS"/>
              </a:rPr>
              <a:t>counter </a:t>
            </a:r>
            <a:r>
              <a:rPr sz="950" spc="-10" dirty="0">
                <a:solidFill>
                  <a:srgbClr val="FFFFFF"/>
                </a:solidFill>
                <a:latin typeface="Trebuchet MS"/>
                <a:cs typeface="Trebuchet MS"/>
              </a:rPr>
              <a:t>circuit </a:t>
            </a:r>
            <a:r>
              <a:rPr sz="950" spc="20" dirty="0">
                <a:solidFill>
                  <a:srgbClr val="FFFFFF"/>
                </a:solidFill>
                <a:latin typeface="Trebuchet MS"/>
                <a:cs typeface="Trebuchet MS"/>
              </a:rPr>
              <a:t>involves </a:t>
            </a:r>
            <a:r>
              <a:rPr sz="95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printed</a:t>
            </a:r>
            <a:r>
              <a:rPr sz="950" spc="-4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circuit</a:t>
            </a:r>
            <a:r>
              <a:rPr sz="950" spc="-45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board</a:t>
            </a:r>
            <a:r>
              <a:rPr sz="950" spc="-4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(PCB)</a:t>
            </a:r>
            <a:r>
              <a:rPr sz="950" spc="-40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layout</a:t>
            </a:r>
            <a:r>
              <a:rPr sz="950" spc="-5" dirty="0">
                <a:solidFill>
                  <a:srgbClr val="FFFFFF"/>
                </a:solidFill>
                <a:latin typeface="Trebuchet MS"/>
                <a:cs typeface="Trebuchet MS"/>
              </a:rPr>
              <a:t>, </a:t>
            </a:r>
            <a:r>
              <a:rPr sz="950" spc="-2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50" spc="40" dirty="0">
                <a:latin typeface="Trebuchet MS"/>
                <a:cs typeface="Trebuchet MS"/>
              </a:rPr>
              <a:t>component </a:t>
            </a:r>
            <a:r>
              <a:rPr sz="950" dirty="0">
                <a:latin typeface="Trebuchet MS"/>
                <a:cs typeface="Trebuchet MS"/>
              </a:rPr>
              <a:t>selection</a:t>
            </a:r>
            <a:r>
              <a:rPr sz="950" dirty="0">
                <a:solidFill>
                  <a:srgbClr val="FFFFFF"/>
                </a:solidFill>
                <a:latin typeface="Trebuchet MS"/>
                <a:cs typeface="Trebuchet MS"/>
              </a:rPr>
              <a:t>, </a:t>
            </a:r>
            <a:r>
              <a:rPr sz="950" spc="45" dirty="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sz="950" spc="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manufacturability</a:t>
            </a:r>
            <a:r>
              <a:rPr sz="950" spc="5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sz="95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50" spc="45" dirty="0">
                <a:solidFill>
                  <a:srgbClr val="FFFFFF"/>
                </a:solidFill>
                <a:latin typeface="Trebuchet MS"/>
                <a:cs typeface="Trebuchet MS"/>
              </a:rPr>
              <a:t>We</a:t>
            </a:r>
            <a:r>
              <a:rPr sz="95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50" spc="-20" dirty="0">
                <a:solidFill>
                  <a:srgbClr val="FFFFFF"/>
                </a:solidFill>
                <a:latin typeface="Trebuchet MS"/>
                <a:cs typeface="Trebuchet MS"/>
              </a:rPr>
              <a:t>will</a:t>
            </a:r>
            <a:r>
              <a:rPr sz="95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50" spc="25" dirty="0">
                <a:solidFill>
                  <a:srgbClr val="FFFFFF"/>
                </a:solidFill>
                <a:latin typeface="Trebuchet MS"/>
                <a:cs typeface="Trebuchet MS"/>
              </a:rPr>
              <a:t>explore </a:t>
            </a:r>
            <a:r>
              <a:rPr sz="950" spc="-2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50" spc="1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95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50" spc="15" dirty="0">
                <a:solidFill>
                  <a:srgbClr val="FFFFFF"/>
                </a:solidFill>
                <a:latin typeface="Trebuchet MS"/>
                <a:cs typeface="Trebuchet MS"/>
              </a:rPr>
              <a:t>transition</a:t>
            </a:r>
            <a:r>
              <a:rPr sz="95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50" spc="40" dirty="0">
                <a:solidFill>
                  <a:srgbClr val="FFFFFF"/>
                </a:solidFill>
                <a:latin typeface="Trebuchet MS"/>
                <a:cs typeface="Trebuchet MS"/>
              </a:rPr>
              <a:t>from</a:t>
            </a:r>
            <a:r>
              <a:rPr sz="95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50" spc="40" dirty="0">
                <a:solidFill>
                  <a:srgbClr val="FFFFFF"/>
                </a:solidFill>
                <a:latin typeface="Trebuchet MS"/>
                <a:cs typeface="Trebuchet MS"/>
              </a:rPr>
              <a:t>design</a:t>
            </a:r>
            <a:r>
              <a:rPr sz="95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50" spc="1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95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50" spc="-10" dirty="0">
                <a:solidFill>
                  <a:srgbClr val="FFFFFF"/>
                </a:solidFill>
                <a:latin typeface="Trebuchet MS"/>
                <a:cs typeface="Trebuchet MS"/>
              </a:rPr>
              <a:t>real- </a:t>
            </a:r>
            <a:r>
              <a:rPr sz="950" spc="-2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50" spc="30" dirty="0">
                <a:solidFill>
                  <a:srgbClr val="FFFFFF"/>
                </a:solidFill>
                <a:latin typeface="Trebuchet MS"/>
                <a:cs typeface="Trebuchet MS"/>
              </a:rPr>
              <a:t>world</a:t>
            </a:r>
            <a:r>
              <a:rPr sz="95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50" spc="30" dirty="0">
                <a:solidFill>
                  <a:srgbClr val="FFFFFF"/>
                </a:solidFill>
                <a:latin typeface="Trebuchet MS"/>
                <a:cs typeface="Trebuchet MS"/>
              </a:rPr>
              <a:t>deployment</a:t>
            </a:r>
            <a:r>
              <a:rPr sz="95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50" spc="2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95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50" spc="1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95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50" spc="-25" dirty="0">
                <a:solidFill>
                  <a:srgbClr val="FFFFFF"/>
                </a:solidFill>
                <a:latin typeface="Trebuchet MS"/>
                <a:cs typeface="Trebuchet MS"/>
              </a:rPr>
              <a:t>circuit.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025624" y="818159"/>
            <a:ext cx="1294130" cy="30480"/>
          </a:xfrm>
          <a:custGeom>
            <a:avLst/>
            <a:gdLst/>
            <a:ahLst/>
            <a:cxnLst/>
            <a:rect l="l" t="t" r="r" b="b"/>
            <a:pathLst>
              <a:path w="1294129" h="30480">
                <a:moveTo>
                  <a:pt x="1293863" y="0"/>
                </a:moveTo>
                <a:lnTo>
                  <a:pt x="0" y="0"/>
                </a:lnTo>
                <a:lnTo>
                  <a:pt x="0" y="30441"/>
                </a:lnTo>
                <a:lnTo>
                  <a:pt x="1293863" y="30441"/>
                </a:lnTo>
                <a:lnTo>
                  <a:pt x="1293863" y="0"/>
                </a:lnTo>
                <a:close/>
              </a:path>
            </a:pathLst>
          </a:custGeom>
          <a:solidFill>
            <a:srgbClr val="6FB0D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3"/>
          <p:cNvGrpSpPr/>
          <p:nvPr/>
        </p:nvGrpSpPr>
        <p:grpSpPr>
          <a:xfrm>
            <a:off x="1512" y="219283"/>
            <a:ext cx="1235075" cy="3068955"/>
            <a:chOff x="1512" y="219283"/>
            <a:chExt cx="1235075" cy="3068955"/>
          </a:xfrm>
        </p:grpSpPr>
        <p:sp>
          <p:nvSpPr>
            <p:cNvPr id="14" name="object 14"/>
            <p:cNvSpPr/>
            <p:nvPr/>
          </p:nvSpPr>
          <p:spPr>
            <a:xfrm>
              <a:off x="1512" y="219283"/>
              <a:ext cx="936625" cy="1873250"/>
            </a:xfrm>
            <a:custGeom>
              <a:avLst/>
              <a:gdLst/>
              <a:ahLst/>
              <a:cxnLst/>
              <a:rect l="l" t="t" r="r" b="b"/>
              <a:pathLst>
                <a:path w="936625" h="1873250">
                  <a:moveTo>
                    <a:pt x="0" y="0"/>
                  </a:moveTo>
                  <a:lnTo>
                    <a:pt x="0" y="1873071"/>
                  </a:lnTo>
                  <a:lnTo>
                    <a:pt x="936546" y="9361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84C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512" y="1987070"/>
              <a:ext cx="1235075" cy="1301115"/>
            </a:xfrm>
            <a:custGeom>
              <a:avLst/>
              <a:gdLst/>
              <a:ahLst/>
              <a:cxnLst/>
              <a:rect l="l" t="t" r="r" b="b"/>
              <a:pathLst>
                <a:path w="1235075" h="1301114">
                  <a:moveTo>
                    <a:pt x="204454" y="0"/>
                  </a:moveTo>
                  <a:lnTo>
                    <a:pt x="0" y="204451"/>
                  </a:lnTo>
                  <a:lnTo>
                    <a:pt x="0" y="1300876"/>
                  </a:lnTo>
                  <a:lnTo>
                    <a:pt x="964623" y="1300876"/>
                  </a:lnTo>
                  <a:lnTo>
                    <a:pt x="1234976" y="1030520"/>
                  </a:lnTo>
                  <a:lnTo>
                    <a:pt x="204454" y="0"/>
                  </a:lnTo>
                  <a:close/>
                </a:path>
              </a:pathLst>
            </a:custGeom>
            <a:solidFill>
              <a:srgbClr val="6FB0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636172" y="0"/>
            <a:ext cx="1111250" cy="617220"/>
            <a:chOff x="3636172" y="0"/>
            <a:chExt cx="1111250" cy="617220"/>
          </a:xfrm>
        </p:grpSpPr>
        <p:sp>
          <p:nvSpPr>
            <p:cNvPr id="3" name="object 3"/>
            <p:cNvSpPr/>
            <p:nvPr/>
          </p:nvSpPr>
          <p:spPr>
            <a:xfrm>
              <a:off x="3807256" y="0"/>
              <a:ext cx="940435" cy="617220"/>
            </a:xfrm>
            <a:custGeom>
              <a:avLst/>
              <a:gdLst/>
              <a:ahLst/>
              <a:cxnLst/>
              <a:rect l="l" t="t" r="r" b="b"/>
              <a:pathLst>
                <a:path w="940435" h="617220">
                  <a:moveTo>
                    <a:pt x="878825" y="0"/>
                  </a:moveTo>
                  <a:lnTo>
                    <a:pt x="233037" y="0"/>
                  </a:lnTo>
                  <a:lnTo>
                    <a:pt x="0" y="233049"/>
                  </a:lnTo>
                  <a:lnTo>
                    <a:pt x="384505" y="616768"/>
                  </a:lnTo>
                  <a:lnTo>
                    <a:pt x="940112" y="61185"/>
                  </a:lnTo>
                  <a:lnTo>
                    <a:pt x="878825" y="0"/>
                  </a:lnTo>
                  <a:close/>
                </a:path>
              </a:pathLst>
            </a:custGeom>
            <a:solidFill>
              <a:srgbClr val="484C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636172" y="0"/>
              <a:ext cx="465455" cy="263525"/>
            </a:xfrm>
            <a:custGeom>
              <a:avLst/>
              <a:gdLst/>
              <a:ahLst/>
              <a:cxnLst/>
              <a:rect l="l" t="t" r="r" b="b"/>
              <a:pathLst>
                <a:path w="465454" h="263525">
                  <a:moveTo>
                    <a:pt x="464890" y="0"/>
                  </a:moveTo>
                  <a:lnTo>
                    <a:pt x="61173" y="0"/>
                  </a:lnTo>
                  <a:lnTo>
                    <a:pt x="0" y="61173"/>
                  </a:lnTo>
                  <a:lnTo>
                    <a:pt x="201472" y="263426"/>
                  </a:lnTo>
                  <a:lnTo>
                    <a:pt x="464890" y="0"/>
                  </a:lnTo>
                  <a:close/>
                </a:path>
              </a:pathLst>
            </a:custGeom>
            <a:solidFill>
              <a:srgbClr val="6FB0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1512" y="0"/>
            <a:ext cx="2156460" cy="2384425"/>
            <a:chOff x="1512" y="0"/>
            <a:chExt cx="2156460" cy="2384425"/>
          </a:xfrm>
        </p:grpSpPr>
        <p:sp>
          <p:nvSpPr>
            <p:cNvPr id="6" name="object 6"/>
            <p:cNvSpPr/>
            <p:nvPr/>
          </p:nvSpPr>
          <p:spPr>
            <a:xfrm>
              <a:off x="1706462" y="0"/>
              <a:ext cx="451484" cy="389890"/>
            </a:xfrm>
            <a:custGeom>
              <a:avLst/>
              <a:gdLst/>
              <a:ahLst/>
              <a:cxnLst/>
              <a:rect l="l" t="t" r="r" b="b"/>
              <a:pathLst>
                <a:path w="451485" h="389890">
                  <a:moveTo>
                    <a:pt x="451374" y="0"/>
                  </a:moveTo>
                  <a:lnTo>
                    <a:pt x="327853" y="0"/>
                  </a:lnTo>
                  <a:lnTo>
                    <a:pt x="0" y="328147"/>
                  </a:lnTo>
                  <a:lnTo>
                    <a:pt x="61438" y="389582"/>
                  </a:lnTo>
                  <a:lnTo>
                    <a:pt x="451374" y="0"/>
                  </a:lnTo>
                  <a:close/>
                </a:path>
              </a:pathLst>
            </a:custGeom>
            <a:solidFill>
              <a:srgbClr val="6FB0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22592" y="193548"/>
              <a:ext cx="1111250" cy="1111250"/>
            </a:xfrm>
            <a:custGeom>
              <a:avLst/>
              <a:gdLst/>
              <a:ahLst/>
              <a:cxnLst/>
              <a:rect l="l" t="t" r="r" b="b"/>
              <a:pathLst>
                <a:path w="1111250" h="1111250">
                  <a:moveTo>
                    <a:pt x="555997" y="0"/>
                  </a:moveTo>
                  <a:lnTo>
                    <a:pt x="0" y="555604"/>
                  </a:lnTo>
                  <a:lnTo>
                    <a:pt x="555997" y="1111209"/>
                  </a:lnTo>
                  <a:lnTo>
                    <a:pt x="1111197" y="555604"/>
                  </a:lnTo>
                  <a:lnTo>
                    <a:pt x="555997" y="0"/>
                  </a:lnTo>
                  <a:close/>
                </a:path>
              </a:pathLst>
            </a:custGeom>
            <a:solidFill>
              <a:srgbClr val="484C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12" y="322993"/>
              <a:ext cx="1429385" cy="2061210"/>
            </a:xfrm>
            <a:custGeom>
              <a:avLst/>
              <a:gdLst/>
              <a:ahLst/>
              <a:cxnLst/>
              <a:rect l="l" t="t" r="r" b="b"/>
              <a:pathLst>
                <a:path w="1429385" h="2061210">
                  <a:moveTo>
                    <a:pt x="398644" y="0"/>
                  </a:moveTo>
                  <a:lnTo>
                    <a:pt x="0" y="398644"/>
                  </a:lnTo>
                  <a:lnTo>
                    <a:pt x="0" y="1662717"/>
                  </a:lnTo>
                  <a:lnTo>
                    <a:pt x="398644" y="2061054"/>
                  </a:lnTo>
                  <a:lnTo>
                    <a:pt x="1428774" y="1030924"/>
                  </a:lnTo>
                  <a:lnTo>
                    <a:pt x="398644" y="0"/>
                  </a:lnTo>
                  <a:close/>
                </a:path>
              </a:pathLst>
            </a:custGeom>
            <a:solidFill>
              <a:srgbClr val="6FB0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4247449" y="0"/>
            <a:ext cx="1599565" cy="1703705"/>
          </a:xfrm>
          <a:custGeom>
            <a:avLst/>
            <a:gdLst/>
            <a:ahLst/>
            <a:cxnLst/>
            <a:rect l="l" t="t" r="r" b="b"/>
            <a:pathLst>
              <a:path w="1599564" h="1703705">
                <a:moveTo>
                  <a:pt x="1388727" y="0"/>
                </a:moveTo>
                <a:lnTo>
                  <a:pt x="672847" y="0"/>
                </a:lnTo>
                <a:lnTo>
                  <a:pt x="0" y="672333"/>
                </a:lnTo>
                <a:lnTo>
                  <a:pt x="1030925" y="1703259"/>
                </a:lnTo>
                <a:lnTo>
                  <a:pt x="1599294" y="1134452"/>
                </a:lnTo>
                <a:lnTo>
                  <a:pt x="1599294" y="210568"/>
                </a:lnTo>
                <a:lnTo>
                  <a:pt x="1388727" y="0"/>
                </a:lnTo>
                <a:close/>
              </a:path>
            </a:pathLst>
          </a:custGeom>
          <a:solidFill>
            <a:srgbClr val="484C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83" y="0"/>
            <a:ext cx="1385570" cy="692785"/>
          </a:xfrm>
          <a:custGeom>
            <a:avLst/>
            <a:gdLst/>
            <a:ahLst/>
            <a:cxnLst/>
            <a:rect l="l" t="t" r="r" b="b"/>
            <a:pathLst>
              <a:path w="1385570" h="692785">
                <a:moveTo>
                  <a:pt x="1385427" y="0"/>
                </a:moveTo>
                <a:lnTo>
                  <a:pt x="0" y="0"/>
                </a:lnTo>
                <a:lnTo>
                  <a:pt x="692710" y="692456"/>
                </a:lnTo>
                <a:lnTo>
                  <a:pt x="1385427" y="0"/>
                </a:lnTo>
                <a:close/>
              </a:path>
            </a:pathLst>
          </a:custGeom>
          <a:solidFill>
            <a:srgbClr val="484C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35" marR="5080" algn="ctr">
              <a:lnSpc>
                <a:spcPct val="102600"/>
              </a:lnSpc>
              <a:spcBef>
                <a:spcPts val="90"/>
              </a:spcBef>
            </a:pPr>
            <a:r>
              <a:rPr spc="45" dirty="0"/>
              <a:t>In</a:t>
            </a:r>
            <a:r>
              <a:rPr spc="-35" dirty="0"/>
              <a:t> </a:t>
            </a:r>
            <a:r>
              <a:rPr spc="25" dirty="0"/>
              <a:t>conclusion,</a:t>
            </a:r>
            <a:r>
              <a:rPr spc="-35" dirty="0"/>
              <a:t> </a:t>
            </a:r>
            <a:r>
              <a:rPr spc="20" dirty="0"/>
              <a:t>the</a:t>
            </a:r>
            <a:r>
              <a:rPr spc="-30" dirty="0"/>
              <a:t> </a:t>
            </a:r>
            <a:r>
              <a:rPr spc="50" dirty="0"/>
              <a:t>design</a:t>
            </a:r>
            <a:r>
              <a:rPr spc="-35" dirty="0"/>
              <a:t> </a:t>
            </a:r>
            <a:r>
              <a:rPr spc="65" dirty="0"/>
              <a:t>and</a:t>
            </a:r>
            <a:r>
              <a:rPr spc="-35" dirty="0"/>
              <a:t> </a:t>
            </a:r>
            <a:r>
              <a:rPr spc="35" dirty="0"/>
              <a:t>implementation</a:t>
            </a:r>
            <a:r>
              <a:rPr spc="-30" dirty="0"/>
              <a:t> </a:t>
            </a:r>
            <a:r>
              <a:rPr spc="30" dirty="0"/>
              <a:t>of </a:t>
            </a:r>
            <a:r>
              <a:rPr spc="-320" dirty="0"/>
              <a:t> </a:t>
            </a:r>
            <a:r>
              <a:rPr spc="45" dirty="0"/>
              <a:t>a</a:t>
            </a:r>
            <a:r>
              <a:rPr spc="-45" dirty="0"/>
              <a:t> </a:t>
            </a:r>
            <a:r>
              <a:rPr spc="65" dirty="0"/>
              <a:t>0</a:t>
            </a:r>
            <a:r>
              <a:rPr spc="-40" dirty="0"/>
              <a:t> </a:t>
            </a:r>
            <a:r>
              <a:rPr spc="20" dirty="0"/>
              <a:t>to</a:t>
            </a:r>
            <a:r>
              <a:rPr spc="-40" dirty="0"/>
              <a:t> </a:t>
            </a:r>
            <a:r>
              <a:rPr spc="65" dirty="0"/>
              <a:t>99</a:t>
            </a:r>
            <a:r>
              <a:rPr spc="-40" dirty="0"/>
              <a:t> </a:t>
            </a:r>
            <a:r>
              <a:rPr spc="35" dirty="0"/>
              <a:t>counter</a:t>
            </a:r>
            <a:r>
              <a:rPr spc="-40" dirty="0"/>
              <a:t> </a:t>
            </a:r>
            <a:r>
              <a:rPr spc="-5" dirty="0"/>
              <a:t>circuit</a:t>
            </a:r>
            <a:r>
              <a:rPr spc="-40" dirty="0"/>
              <a:t> </a:t>
            </a:r>
            <a:r>
              <a:rPr spc="30" dirty="0"/>
              <a:t>is</a:t>
            </a:r>
            <a:r>
              <a:rPr spc="-40" dirty="0"/>
              <a:t> </a:t>
            </a:r>
            <a:r>
              <a:rPr spc="45" dirty="0"/>
              <a:t>a</a:t>
            </a:r>
            <a:r>
              <a:rPr spc="-40" dirty="0"/>
              <a:t> </a:t>
            </a:r>
            <a:r>
              <a:rPr spc="45" dirty="0"/>
              <a:t>fundamental</a:t>
            </a:r>
            <a:r>
              <a:rPr spc="-45" dirty="0"/>
              <a:t> </a:t>
            </a:r>
            <a:r>
              <a:rPr spc="25" dirty="0"/>
              <a:t>aspect </a:t>
            </a:r>
            <a:r>
              <a:rPr spc="-315" dirty="0"/>
              <a:t> </a:t>
            </a:r>
            <a:r>
              <a:rPr spc="30" dirty="0"/>
              <a:t>of </a:t>
            </a:r>
            <a:r>
              <a:rPr spc="5" dirty="0"/>
              <a:t>digital electronics. </a:t>
            </a:r>
            <a:r>
              <a:rPr spc="55" dirty="0"/>
              <a:t>Through </a:t>
            </a:r>
            <a:r>
              <a:rPr spc="25" dirty="0"/>
              <a:t>this </a:t>
            </a:r>
            <a:r>
              <a:rPr spc="20" dirty="0"/>
              <a:t>exploration, </a:t>
            </a:r>
            <a:r>
              <a:rPr spc="25" dirty="0"/>
              <a:t> </a:t>
            </a:r>
            <a:r>
              <a:rPr spc="45" dirty="0"/>
              <a:t>we have gained </a:t>
            </a:r>
            <a:r>
              <a:rPr spc="40" dirty="0"/>
              <a:t>insights </a:t>
            </a:r>
            <a:r>
              <a:rPr spc="25" dirty="0"/>
              <a:t>into </a:t>
            </a:r>
            <a:r>
              <a:rPr spc="20" dirty="0"/>
              <a:t>the </a:t>
            </a:r>
            <a:r>
              <a:rPr spc="10" dirty="0"/>
              <a:t>intricacies </a:t>
            </a:r>
            <a:r>
              <a:rPr spc="30" dirty="0"/>
              <a:t>of </a:t>
            </a:r>
            <a:r>
              <a:rPr spc="35" dirty="0"/>
              <a:t> counter</a:t>
            </a:r>
            <a:r>
              <a:rPr spc="-40" dirty="0"/>
              <a:t> </a:t>
            </a:r>
            <a:r>
              <a:rPr spc="5" dirty="0"/>
              <a:t>circuits</a:t>
            </a:r>
            <a:r>
              <a:rPr spc="-40" dirty="0"/>
              <a:t> </a:t>
            </a:r>
            <a:r>
              <a:rPr spc="65" dirty="0"/>
              <a:t>and</a:t>
            </a:r>
            <a:r>
              <a:rPr spc="-40" dirty="0"/>
              <a:t> </a:t>
            </a:r>
            <a:r>
              <a:rPr spc="10" dirty="0"/>
              <a:t>their</a:t>
            </a:r>
            <a:r>
              <a:rPr spc="-40" dirty="0"/>
              <a:t> </a:t>
            </a:r>
            <a:r>
              <a:rPr spc="35" dirty="0"/>
              <a:t>diverse</a:t>
            </a:r>
            <a:r>
              <a:rPr spc="-40" dirty="0"/>
              <a:t> </a:t>
            </a:r>
            <a:r>
              <a:rPr spc="15" dirty="0"/>
              <a:t>applications.</a:t>
            </a:r>
          </a:p>
          <a:p>
            <a:pPr marL="99695" marR="103505" algn="ctr">
              <a:lnSpc>
                <a:spcPct val="101699"/>
              </a:lnSpc>
            </a:pPr>
            <a:r>
              <a:rPr spc="65" dirty="0"/>
              <a:t>We</a:t>
            </a:r>
            <a:r>
              <a:rPr spc="-40" dirty="0"/>
              <a:t> </a:t>
            </a:r>
            <a:r>
              <a:rPr spc="5" dirty="0"/>
              <a:t>invite</a:t>
            </a:r>
            <a:r>
              <a:rPr spc="-35" dirty="0"/>
              <a:t> </a:t>
            </a:r>
            <a:r>
              <a:rPr spc="65" dirty="0"/>
              <a:t>you</a:t>
            </a:r>
            <a:r>
              <a:rPr spc="-40" dirty="0"/>
              <a:t> </a:t>
            </a:r>
            <a:r>
              <a:rPr spc="20" dirty="0"/>
              <a:t>to</a:t>
            </a:r>
            <a:r>
              <a:rPr spc="-35" dirty="0"/>
              <a:t> </a:t>
            </a:r>
            <a:r>
              <a:rPr spc="30" dirty="0"/>
              <a:t>apply</a:t>
            </a:r>
            <a:r>
              <a:rPr spc="-35" dirty="0"/>
              <a:t> </a:t>
            </a:r>
            <a:r>
              <a:rPr spc="25" dirty="0"/>
              <a:t>this</a:t>
            </a:r>
            <a:r>
              <a:rPr spc="-40" dirty="0"/>
              <a:t> </a:t>
            </a:r>
            <a:r>
              <a:rPr spc="45" dirty="0"/>
              <a:t>knowledge</a:t>
            </a:r>
            <a:r>
              <a:rPr spc="-35" dirty="0"/>
              <a:t> </a:t>
            </a:r>
            <a:r>
              <a:rPr spc="30" dirty="0"/>
              <a:t>in</a:t>
            </a:r>
            <a:r>
              <a:rPr spc="-35" dirty="0"/>
              <a:t> </a:t>
            </a:r>
            <a:r>
              <a:rPr spc="55" dirty="0"/>
              <a:t>your </a:t>
            </a:r>
            <a:r>
              <a:rPr spc="-320" dirty="0"/>
              <a:t> </a:t>
            </a:r>
            <a:r>
              <a:rPr spc="10" dirty="0"/>
              <a:t>electronic</a:t>
            </a:r>
            <a:r>
              <a:rPr spc="-45" dirty="0"/>
              <a:t> </a:t>
            </a:r>
            <a:r>
              <a:rPr spc="40" dirty="0"/>
              <a:t>endeavors.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998899" y="624180"/>
            <a:ext cx="1630680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spc="345" dirty="0"/>
              <a:t>C</a:t>
            </a:r>
            <a:r>
              <a:rPr sz="2400" spc="130" dirty="0"/>
              <a:t>o</a:t>
            </a:r>
            <a:r>
              <a:rPr sz="2400" spc="100" dirty="0"/>
              <a:t>nclus</a:t>
            </a:r>
            <a:r>
              <a:rPr sz="2400" spc="105" dirty="0"/>
              <a:t>ion</a:t>
            </a:r>
            <a:endParaRPr sz="2400"/>
          </a:p>
        </p:txBody>
      </p:sp>
      <p:sp>
        <p:nvSpPr>
          <p:cNvPr id="13" name="object 13"/>
          <p:cNvSpPr/>
          <p:nvPr/>
        </p:nvSpPr>
        <p:spPr>
          <a:xfrm>
            <a:off x="2296223" y="1175372"/>
            <a:ext cx="1251585" cy="30480"/>
          </a:xfrm>
          <a:custGeom>
            <a:avLst/>
            <a:gdLst/>
            <a:ahLst/>
            <a:cxnLst/>
            <a:rect l="l" t="t" r="r" b="b"/>
            <a:pathLst>
              <a:path w="1251585" h="30480">
                <a:moveTo>
                  <a:pt x="1251242" y="0"/>
                </a:moveTo>
                <a:lnTo>
                  <a:pt x="0" y="0"/>
                </a:lnTo>
                <a:lnTo>
                  <a:pt x="0" y="30454"/>
                </a:lnTo>
                <a:lnTo>
                  <a:pt x="1251242" y="30454"/>
                </a:lnTo>
                <a:lnTo>
                  <a:pt x="1251242" y="0"/>
                </a:lnTo>
                <a:close/>
              </a:path>
            </a:pathLst>
          </a:custGeom>
          <a:solidFill>
            <a:srgbClr val="6FB0DA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51150" y="462660"/>
            <a:ext cx="2922656" cy="2427980"/>
            <a:chOff x="2924449" y="346792"/>
            <a:chExt cx="2922656" cy="2427980"/>
          </a:xfrm>
        </p:grpSpPr>
        <p:sp>
          <p:nvSpPr>
            <p:cNvPr id="3" name="object 3"/>
            <p:cNvSpPr/>
            <p:nvPr/>
          </p:nvSpPr>
          <p:spPr>
            <a:xfrm>
              <a:off x="3569360" y="713562"/>
              <a:ext cx="2277745" cy="2061210"/>
            </a:xfrm>
            <a:custGeom>
              <a:avLst/>
              <a:gdLst/>
              <a:ahLst/>
              <a:cxnLst/>
              <a:rect l="l" t="t" r="r" b="b"/>
              <a:pathLst>
                <a:path w="2277745" h="2061210">
                  <a:moveTo>
                    <a:pt x="940117" y="1208417"/>
                  </a:moveTo>
                  <a:lnTo>
                    <a:pt x="556412" y="824699"/>
                  </a:lnTo>
                  <a:lnTo>
                    <a:pt x="0" y="1380299"/>
                  </a:lnTo>
                  <a:lnTo>
                    <a:pt x="384530" y="1764030"/>
                  </a:lnTo>
                  <a:lnTo>
                    <a:pt x="940117" y="1208417"/>
                  </a:lnTo>
                  <a:close/>
                </a:path>
                <a:path w="2277745" h="2061210">
                  <a:moveTo>
                    <a:pt x="2277376" y="396887"/>
                  </a:moveTo>
                  <a:lnTo>
                    <a:pt x="1880641" y="0"/>
                  </a:lnTo>
                  <a:lnTo>
                    <a:pt x="850112" y="1030922"/>
                  </a:lnTo>
                  <a:lnTo>
                    <a:pt x="1880641" y="2061057"/>
                  </a:lnTo>
                  <a:lnTo>
                    <a:pt x="2277376" y="1664474"/>
                  </a:lnTo>
                  <a:lnTo>
                    <a:pt x="2277376" y="396887"/>
                  </a:lnTo>
                  <a:close/>
                </a:path>
              </a:pathLst>
            </a:custGeom>
            <a:solidFill>
              <a:srgbClr val="484C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166567" y="1037983"/>
              <a:ext cx="989965" cy="1086485"/>
            </a:xfrm>
            <a:custGeom>
              <a:avLst/>
              <a:gdLst/>
              <a:ahLst/>
              <a:cxnLst/>
              <a:rect l="l" t="t" r="r" b="b"/>
              <a:pathLst>
                <a:path w="989964" h="1086485">
                  <a:moveTo>
                    <a:pt x="955941" y="61429"/>
                  </a:moveTo>
                  <a:lnTo>
                    <a:pt x="894486" y="0"/>
                  </a:lnTo>
                  <a:lnTo>
                    <a:pt x="0" y="893686"/>
                  </a:lnTo>
                  <a:lnTo>
                    <a:pt x="62230" y="955929"/>
                  </a:lnTo>
                  <a:lnTo>
                    <a:pt x="955941" y="61429"/>
                  </a:lnTo>
                  <a:close/>
                </a:path>
                <a:path w="989964" h="1086485">
                  <a:moveTo>
                    <a:pt x="989584" y="530656"/>
                  </a:moveTo>
                  <a:lnTo>
                    <a:pt x="787323" y="328409"/>
                  </a:lnTo>
                  <a:lnTo>
                    <a:pt x="231736" y="883996"/>
                  </a:lnTo>
                  <a:lnTo>
                    <a:pt x="433971" y="1086269"/>
                  </a:lnTo>
                  <a:lnTo>
                    <a:pt x="989584" y="530656"/>
                  </a:lnTo>
                  <a:close/>
                </a:path>
              </a:pathLst>
            </a:custGeom>
            <a:solidFill>
              <a:srgbClr val="6FB0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924449" y="346792"/>
              <a:ext cx="566420" cy="566420"/>
            </a:xfrm>
            <a:custGeom>
              <a:avLst/>
              <a:gdLst/>
              <a:ahLst/>
              <a:cxnLst/>
              <a:rect l="l" t="t" r="r" b="b"/>
              <a:pathLst>
                <a:path w="566420" h="566419">
                  <a:moveTo>
                    <a:pt x="282717" y="0"/>
                  </a:moveTo>
                  <a:lnTo>
                    <a:pt x="0" y="282726"/>
                  </a:lnTo>
                  <a:lnTo>
                    <a:pt x="282717" y="566251"/>
                  </a:lnTo>
                  <a:lnTo>
                    <a:pt x="566272" y="282726"/>
                  </a:lnTo>
                  <a:lnTo>
                    <a:pt x="282717" y="0"/>
                  </a:lnTo>
                  <a:close/>
                </a:path>
              </a:pathLst>
            </a:custGeom>
            <a:solidFill>
              <a:srgbClr val="484C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190936" y="346798"/>
              <a:ext cx="1200150" cy="566420"/>
            </a:xfrm>
            <a:custGeom>
              <a:avLst/>
              <a:gdLst/>
              <a:ahLst/>
              <a:cxnLst/>
              <a:rect l="l" t="t" r="r" b="b"/>
              <a:pathLst>
                <a:path w="1200150" h="566419">
                  <a:moveTo>
                    <a:pt x="566254" y="282727"/>
                  </a:moveTo>
                  <a:lnTo>
                    <a:pt x="282727" y="0"/>
                  </a:lnTo>
                  <a:lnTo>
                    <a:pt x="0" y="282727"/>
                  </a:lnTo>
                  <a:lnTo>
                    <a:pt x="282727" y="566254"/>
                  </a:lnTo>
                  <a:lnTo>
                    <a:pt x="566254" y="282727"/>
                  </a:lnTo>
                  <a:close/>
                </a:path>
                <a:path w="1200150" h="566419">
                  <a:moveTo>
                    <a:pt x="1199908" y="282727"/>
                  </a:moveTo>
                  <a:lnTo>
                    <a:pt x="916774" y="0"/>
                  </a:lnTo>
                  <a:lnTo>
                    <a:pt x="633679" y="282727"/>
                  </a:lnTo>
                  <a:lnTo>
                    <a:pt x="916774" y="566254"/>
                  </a:lnTo>
                  <a:lnTo>
                    <a:pt x="1199908" y="282727"/>
                  </a:lnTo>
                  <a:close/>
                </a:path>
              </a:pathLst>
            </a:custGeom>
            <a:solidFill>
              <a:srgbClr val="6FB0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342760" y="499408"/>
              <a:ext cx="262255" cy="262255"/>
            </a:xfrm>
            <a:custGeom>
              <a:avLst/>
              <a:gdLst/>
              <a:ahLst/>
              <a:cxnLst/>
              <a:rect l="l" t="t" r="r" b="b"/>
              <a:pathLst>
                <a:path w="262254" h="262255">
                  <a:moveTo>
                    <a:pt x="222473" y="0"/>
                  </a:moveTo>
                  <a:lnTo>
                    <a:pt x="38557" y="0"/>
                  </a:lnTo>
                  <a:lnTo>
                    <a:pt x="23724" y="3099"/>
                  </a:lnTo>
                  <a:lnTo>
                    <a:pt x="11449" y="11544"/>
                  </a:lnTo>
                  <a:lnTo>
                    <a:pt x="3088" y="24054"/>
                  </a:lnTo>
                  <a:lnTo>
                    <a:pt x="0" y="39349"/>
                  </a:lnTo>
                  <a:lnTo>
                    <a:pt x="0" y="223266"/>
                  </a:lnTo>
                  <a:lnTo>
                    <a:pt x="3088" y="238099"/>
                  </a:lnTo>
                  <a:lnTo>
                    <a:pt x="11449" y="250372"/>
                  </a:lnTo>
                  <a:lnTo>
                    <a:pt x="23724" y="258730"/>
                  </a:lnTo>
                  <a:lnTo>
                    <a:pt x="38557" y="261817"/>
                  </a:lnTo>
                  <a:lnTo>
                    <a:pt x="222473" y="261817"/>
                  </a:lnTo>
                  <a:lnTo>
                    <a:pt x="237318" y="258730"/>
                  </a:lnTo>
                  <a:lnTo>
                    <a:pt x="249680" y="250372"/>
                  </a:lnTo>
                  <a:lnTo>
                    <a:pt x="252355" y="246552"/>
                  </a:lnTo>
                  <a:lnTo>
                    <a:pt x="38557" y="246552"/>
                  </a:lnTo>
                  <a:lnTo>
                    <a:pt x="29505" y="244720"/>
                  </a:lnTo>
                  <a:lnTo>
                    <a:pt x="22101" y="239725"/>
                  </a:lnTo>
                  <a:lnTo>
                    <a:pt x="17104" y="232323"/>
                  </a:lnTo>
                  <a:lnTo>
                    <a:pt x="15270" y="223266"/>
                  </a:lnTo>
                  <a:lnTo>
                    <a:pt x="15270" y="39349"/>
                  </a:lnTo>
                  <a:lnTo>
                    <a:pt x="17104" y="30278"/>
                  </a:lnTo>
                  <a:lnTo>
                    <a:pt x="22101" y="22787"/>
                  </a:lnTo>
                  <a:lnTo>
                    <a:pt x="29505" y="17555"/>
                  </a:lnTo>
                  <a:lnTo>
                    <a:pt x="38557" y="15261"/>
                  </a:lnTo>
                  <a:lnTo>
                    <a:pt x="252401" y="15261"/>
                  </a:lnTo>
                  <a:lnTo>
                    <a:pt x="250275" y="12150"/>
                  </a:lnTo>
                  <a:lnTo>
                    <a:pt x="237764" y="3553"/>
                  </a:lnTo>
                  <a:lnTo>
                    <a:pt x="222473" y="0"/>
                  </a:lnTo>
                  <a:close/>
                </a:path>
                <a:path w="262254" h="262255">
                  <a:moveTo>
                    <a:pt x="252401" y="15261"/>
                  </a:moveTo>
                  <a:lnTo>
                    <a:pt x="222473" y="15261"/>
                  </a:lnTo>
                  <a:lnTo>
                    <a:pt x="231538" y="17106"/>
                  </a:lnTo>
                  <a:lnTo>
                    <a:pt x="238940" y="22188"/>
                  </a:lnTo>
                  <a:lnTo>
                    <a:pt x="243930" y="29829"/>
                  </a:lnTo>
                  <a:lnTo>
                    <a:pt x="245760" y="39349"/>
                  </a:lnTo>
                  <a:lnTo>
                    <a:pt x="245760" y="223266"/>
                  </a:lnTo>
                  <a:lnTo>
                    <a:pt x="243930" y="232323"/>
                  </a:lnTo>
                  <a:lnTo>
                    <a:pt x="238940" y="239725"/>
                  </a:lnTo>
                  <a:lnTo>
                    <a:pt x="231538" y="244720"/>
                  </a:lnTo>
                  <a:lnTo>
                    <a:pt x="222473" y="246552"/>
                  </a:lnTo>
                  <a:lnTo>
                    <a:pt x="252355" y="246552"/>
                  </a:lnTo>
                  <a:lnTo>
                    <a:pt x="258276" y="238099"/>
                  </a:lnTo>
                  <a:lnTo>
                    <a:pt x="261823" y="223266"/>
                  </a:lnTo>
                  <a:lnTo>
                    <a:pt x="261823" y="39349"/>
                  </a:lnTo>
                  <a:lnTo>
                    <a:pt x="258722" y="24509"/>
                  </a:lnTo>
                  <a:lnTo>
                    <a:pt x="252401" y="1526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557290" y="346792"/>
              <a:ext cx="566420" cy="566420"/>
            </a:xfrm>
            <a:custGeom>
              <a:avLst/>
              <a:gdLst/>
              <a:ahLst/>
              <a:cxnLst/>
              <a:rect l="l" t="t" r="r" b="b"/>
              <a:pathLst>
                <a:path w="566420" h="566419">
                  <a:moveTo>
                    <a:pt x="283524" y="0"/>
                  </a:moveTo>
                  <a:lnTo>
                    <a:pt x="0" y="282726"/>
                  </a:lnTo>
                  <a:lnTo>
                    <a:pt x="283524" y="566251"/>
                  </a:lnTo>
                  <a:lnTo>
                    <a:pt x="566287" y="282726"/>
                  </a:lnTo>
                  <a:lnTo>
                    <a:pt x="283524" y="0"/>
                  </a:lnTo>
                  <a:close/>
                </a:path>
              </a:pathLst>
            </a:custGeom>
            <a:solidFill>
              <a:srgbClr val="484C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710724" y="499414"/>
              <a:ext cx="262255" cy="262255"/>
            </a:xfrm>
            <a:custGeom>
              <a:avLst/>
              <a:gdLst/>
              <a:ahLst/>
              <a:cxnLst/>
              <a:rect l="l" t="t" r="r" b="b"/>
              <a:pathLst>
                <a:path w="262254" h="262255">
                  <a:moveTo>
                    <a:pt x="199974" y="68262"/>
                  </a:moveTo>
                  <a:lnTo>
                    <a:pt x="192722" y="61823"/>
                  </a:lnTo>
                  <a:lnTo>
                    <a:pt x="184708" y="61823"/>
                  </a:lnTo>
                  <a:lnTo>
                    <a:pt x="175869" y="61823"/>
                  </a:lnTo>
                  <a:lnTo>
                    <a:pt x="169430" y="69049"/>
                  </a:lnTo>
                  <a:lnTo>
                    <a:pt x="169430" y="85928"/>
                  </a:lnTo>
                  <a:lnTo>
                    <a:pt x="176657" y="92341"/>
                  </a:lnTo>
                  <a:lnTo>
                    <a:pt x="184708" y="93154"/>
                  </a:lnTo>
                  <a:lnTo>
                    <a:pt x="193548" y="93154"/>
                  </a:lnTo>
                  <a:lnTo>
                    <a:pt x="199974" y="85928"/>
                  </a:lnTo>
                  <a:lnTo>
                    <a:pt x="199974" y="68262"/>
                  </a:lnTo>
                  <a:close/>
                </a:path>
                <a:path w="262254" h="262255">
                  <a:moveTo>
                    <a:pt x="261785" y="38557"/>
                  </a:moveTo>
                  <a:lnTo>
                    <a:pt x="258813" y="23723"/>
                  </a:lnTo>
                  <a:lnTo>
                    <a:pt x="253187" y="15265"/>
                  </a:lnTo>
                  <a:lnTo>
                    <a:pt x="250647" y="11442"/>
                  </a:lnTo>
                  <a:lnTo>
                    <a:pt x="246545" y="8648"/>
                  </a:lnTo>
                  <a:lnTo>
                    <a:pt x="246545" y="38557"/>
                  </a:lnTo>
                  <a:lnTo>
                    <a:pt x="246545" y="224053"/>
                  </a:lnTo>
                  <a:lnTo>
                    <a:pt x="244716" y="233095"/>
                  </a:lnTo>
                  <a:lnTo>
                    <a:pt x="239712" y="240411"/>
                  </a:lnTo>
                  <a:lnTo>
                    <a:pt x="232308" y="245160"/>
                  </a:lnTo>
                  <a:lnTo>
                    <a:pt x="223266" y="246532"/>
                  </a:lnTo>
                  <a:lnTo>
                    <a:pt x="38519" y="246532"/>
                  </a:lnTo>
                  <a:lnTo>
                    <a:pt x="29476" y="244703"/>
                  </a:lnTo>
                  <a:lnTo>
                    <a:pt x="22072" y="239801"/>
                  </a:lnTo>
                  <a:lnTo>
                    <a:pt x="17068" y="232638"/>
                  </a:lnTo>
                  <a:lnTo>
                    <a:pt x="15240" y="224053"/>
                  </a:lnTo>
                  <a:lnTo>
                    <a:pt x="15240" y="38557"/>
                  </a:lnTo>
                  <a:lnTo>
                    <a:pt x="17068" y="29489"/>
                  </a:lnTo>
                  <a:lnTo>
                    <a:pt x="22072" y="22085"/>
                  </a:lnTo>
                  <a:lnTo>
                    <a:pt x="29476" y="17094"/>
                  </a:lnTo>
                  <a:lnTo>
                    <a:pt x="38519" y="15265"/>
                  </a:lnTo>
                  <a:lnTo>
                    <a:pt x="223266" y="15265"/>
                  </a:lnTo>
                  <a:lnTo>
                    <a:pt x="232308" y="17094"/>
                  </a:lnTo>
                  <a:lnTo>
                    <a:pt x="239712" y="22085"/>
                  </a:lnTo>
                  <a:lnTo>
                    <a:pt x="244716" y="29489"/>
                  </a:lnTo>
                  <a:lnTo>
                    <a:pt x="246545" y="38557"/>
                  </a:lnTo>
                  <a:lnTo>
                    <a:pt x="246545" y="8648"/>
                  </a:lnTo>
                  <a:lnTo>
                    <a:pt x="238429" y="3086"/>
                  </a:lnTo>
                  <a:lnTo>
                    <a:pt x="223266" y="0"/>
                  </a:lnTo>
                  <a:lnTo>
                    <a:pt x="38519" y="0"/>
                  </a:lnTo>
                  <a:lnTo>
                    <a:pt x="23698" y="2971"/>
                  </a:lnTo>
                  <a:lnTo>
                    <a:pt x="11430" y="11137"/>
                  </a:lnTo>
                  <a:lnTo>
                    <a:pt x="3086" y="23380"/>
                  </a:lnTo>
                  <a:lnTo>
                    <a:pt x="0" y="38557"/>
                  </a:lnTo>
                  <a:lnTo>
                    <a:pt x="0" y="224053"/>
                  </a:lnTo>
                  <a:lnTo>
                    <a:pt x="2971" y="238861"/>
                  </a:lnTo>
                  <a:lnTo>
                    <a:pt x="11137" y="251053"/>
                  </a:lnTo>
                  <a:lnTo>
                    <a:pt x="23355" y="259168"/>
                  </a:lnTo>
                  <a:lnTo>
                    <a:pt x="38519" y="261797"/>
                  </a:lnTo>
                  <a:lnTo>
                    <a:pt x="223266" y="261797"/>
                  </a:lnTo>
                  <a:lnTo>
                    <a:pt x="238086" y="258826"/>
                  </a:lnTo>
                  <a:lnTo>
                    <a:pt x="250355" y="250748"/>
                  </a:lnTo>
                  <a:lnTo>
                    <a:pt x="253288" y="246532"/>
                  </a:lnTo>
                  <a:lnTo>
                    <a:pt x="258711" y="238747"/>
                  </a:lnTo>
                  <a:lnTo>
                    <a:pt x="261785" y="224053"/>
                  </a:lnTo>
                  <a:lnTo>
                    <a:pt x="261785" y="3855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711336" y="602935"/>
            <a:ext cx="1958339" cy="6616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150" spc="135" dirty="0"/>
              <a:t>Thanks!</a:t>
            </a:r>
            <a:endParaRPr sz="4150"/>
          </a:p>
        </p:txBody>
      </p:sp>
      <p:sp>
        <p:nvSpPr>
          <p:cNvPr id="15" name="object 15"/>
          <p:cNvSpPr txBox="1"/>
          <p:nvPr/>
        </p:nvSpPr>
        <p:spPr>
          <a:xfrm>
            <a:off x="868267" y="1430880"/>
            <a:ext cx="1649730" cy="49180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 marR="5080" algn="ctr">
              <a:lnSpc>
                <a:spcPts val="1680"/>
              </a:lnSpc>
              <a:spcBef>
                <a:spcPts val="434"/>
              </a:spcBef>
            </a:pPr>
            <a:r>
              <a:rPr sz="1650" spc="180" dirty="0">
                <a:solidFill>
                  <a:srgbClr val="FFFFFF"/>
                </a:solidFill>
                <a:latin typeface="Cambria"/>
                <a:cs typeface="Cambria"/>
              </a:rPr>
              <a:t>Do</a:t>
            </a:r>
            <a:r>
              <a:rPr sz="1650" spc="-1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50" spc="80" dirty="0">
                <a:solidFill>
                  <a:srgbClr val="FFFFFF"/>
                </a:solidFill>
                <a:latin typeface="Cambria"/>
                <a:cs typeface="Cambria"/>
              </a:rPr>
              <a:t>you</a:t>
            </a:r>
            <a:r>
              <a:rPr sz="1650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50" spc="55" dirty="0">
                <a:solidFill>
                  <a:srgbClr val="FFFFFF"/>
                </a:solidFill>
                <a:latin typeface="Cambria"/>
                <a:cs typeface="Cambria"/>
              </a:rPr>
              <a:t>have</a:t>
            </a:r>
            <a:r>
              <a:rPr sz="1650" spc="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50" spc="65" dirty="0">
                <a:solidFill>
                  <a:srgbClr val="FFFFFF"/>
                </a:solidFill>
                <a:latin typeface="Cambria"/>
                <a:cs typeface="Cambria"/>
              </a:rPr>
              <a:t>any </a:t>
            </a:r>
            <a:r>
              <a:rPr sz="1650" spc="-3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50" spc="70" dirty="0">
                <a:solidFill>
                  <a:srgbClr val="FFFFFF"/>
                </a:solidFill>
                <a:latin typeface="Cambria"/>
                <a:cs typeface="Cambria"/>
              </a:rPr>
              <a:t>question</a:t>
            </a:r>
            <a:r>
              <a:rPr lang="en-SG" sz="1650" spc="70" dirty="0">
                <a:solidFill>
                  <a:srgbClr val="FFFFFF"/>
                </a:solidFill>
                <a:latin typeface="Cambria"/>
                <a:cs typeface="Cambria"/>
              </a:rPr>
              <a:t>?</a:t>
            </a:r>
            <a:endParaRPr sz="1650" dirty="0">
              <a:latin typeface="Cambria"/>
              <a:cs typeface="Cambri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32650" y="1385951"/>
            <a:ext cx="1927225" cy="30480"/>
          </a:xfrm>
          <a:custGeom>
            <a:avLst/>
            <a:gdLst/>
            <a:ahLst/>
            <a:cxnLst/>
            <a:rect l="l" t="t" r="r" b="b"/>
            <a:pathLst>
              <a:path w="1927225" h="30480">
                <a:moveTo>
                  <a:pt x="1927110" y="0"/>
                </a:moveTo>
                <a:lnTo>
                  <a:pt x="0" y="0"/>
                </a:lnTo>
                <a:lnTo>
                  <a:pt x="0" y="30441"/>
                </a:lnTo>
                <a:lnTo>
                  <a:pt x="1927110" y="30441"/>
                </a:lnTo>
                <a:lnTo>
                  <a:pt x="1927110" y="0"/>
                </a:lnTo>
                <a:close/>
              </a:path>
            </a:pathLst>
          </a:custGeom>
          <a:solidFill>
            <a:srgbClr val="6FB0DA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5AAE1-EF5C-B9E2-53F8-433FB8063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0950" y="276225"/>
            <a:ext cx="4409366" cy="1723549"/>
          </a:xfrm>
        </p:spPr>
        <p:txBody>
          <a:bodyPr/>
          <a:lstStyle/>
          <a:p>
            <a:r>
              <a:rPr lang="en-SG" dirty="0"/>
              <a:t>Course Instructor: </a:t>
            </a:r>
            <a:r>
              <a:rPr lang="en-SG" dirty="0" err="1"/>
              <a:t>Nuzat</a:t>
            </a:r>
            <a:r>
              <a:rPr lang="en-SG" dirty="0"/>
              <a:t> </a:t>
            </a:r>
            <a:r>
              <a:rPr lang="en-SG" dirty="0" err="1"/>
              <a:t>Nuary</a:t>
            </a:r>
            <a:r>
              <a:rPr lang="en-SG" dirty="0"/>
              <a:t> Alam</a:t>
            </a:r>
            <a:br>
              <a:rPr lang="en-SG" dirty="0"/>
            </a:br>
            <a:br>
              <a:rPr lang="en-SG" dirty="0"/>
            </a:br>
            <a:r>
              <a:rPr lang="en-SG" dirty="0"/>
              <a:t>Group(5)  Member :</a:t>
            </a:r>
            <a:br>
              <a:rPr lang="en-SG" dirty="0"/>
            </a:br>
            <a:r>
              <a:rPr lang="en-SG" dirty="0"/>
              <a:t>     Pritha Biswas Prama( 22-46161-1)</a:t>
            </a:r>
            <a:br>
              <a:rPr lang="en-SG" dirty="0"/>
            </a:br>
            <a:r>
              <a:rPr lang="en-SG" dirty="0"/>
              <a:t>     </a:t>
            </a:r>
            <a:r>
              <a:rPr lang="en-SG" dirty="0" err="1"/>
              <a:t>Aishee</a:t>
            </a:r>
            <a:r>
              <a:rPr lang="en-SG" dirty="0"/>
              <a:t> Debnath( 22-46416-1)</a:t>
            </a:r>
            <a:br>
              <a:rPr lang="en-SG" dirty="0"/>
            </a:br>
            <a:r>
              <a:rPr lang="en-SG" dirty="0"/>
              <a:t>     </a:t>
            </a:r>
            <a:r>
              <a:rPr lang="en-SG" dirty="0" err="1"/>
              <a:t>MD.Mehedi</a:t>
            </a:r>
            <a:r>
              <a:rPr lang="en-SG" dirty="0"/>
              <a:t> Hasan </a:t>
            </a:r>
            <a:r>
              <a:rPr lang="en-SG" dirty="0" err="1"/>
              <a:t>Polas</a:t>
            </a:r>
            <a:r>
              <a:rPr lang="en-SG" dirty="0"/>
              <a:t>( 22-46566-1)</a:t>
            </a:r>
            <a:br>
              <a:rPr lang="en-SG" dirty="0"/>
            </a:br>
            <a:r>
              <a:rPr lang="en-SG" dirty="0"/>
              <a:t>     Riya Das( 22-46592-1)</a:t>
            </a:r>
            <a:br>
              <a:rPr lang="en-SG" dirty="0"/>
            </a:br>
            <a:endParaRPr lang="en-SG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1B40CD39-37B9-FD50-3023-A7E5BAC3566A}"/>
              </a:ext>
            </a:extLst>
          </p:cNvPr>
          <p:cNvSpPr/>
          <p:nvPr/>
        </p:nvSpPr>
        <p:spPr>
          <a:xfrm>
            <a:off x="1250950" y="962025"/>
            <a:ext cx="152400" cy="1524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0D0AA12A-7EED-1625-7274-AB9B051A4055}"/>
              </a:ext>
            </a:extLst>
          </p:cNvPr>
          <p:cNvSpPr/>
          <p:nvPr/>
        </p:nvSpPr>
        <p:spPr>
          <a:xfrm>
            <a:off x="1250950" y="1190625"/>
            <a:ext cx="152400" cy="1524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DA6C7F7-2155-24F1-6ADD-7E51A2AEDCE5}"/>
              </a:ext>
            </a:extLst>
          </p:cNvPr>
          <p:cNvSpPr/>
          <p:nvPr/>
        </p:nvSpPr>
        <p:spPr>
          <a:xfrm>
            <a:off x="1250950" y="1407583"/>
            <a:ext cx="152400" cy="1524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11BCA84-B5EC-E56C-A582-664C093FC19A}"/>
              </a:ext>
            </a:extLst>
          </p:cNvPr>
          <p:cNvSpPr/>
          <p:nvPr/>
        </p:nvSpPr>
        <p:spPr>
          <a:xfrm>
            <a:off x="1250950" y="1583268"/>
            <a:ext cx="152400" cy="1524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43385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204" y="0"/>
            <a:ext cx="5842635" cy="3288029"/>
            <a:chOff x="3204" y="0"/>
            <a:chExt cx="5842635" cy="328802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04" y="1867"/>
              <a:ext cx="5842190" cy="328607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149742" y="404704"/>
              <a:ext cx="2061210" cy="2061210"/>
            </a:xfrm>
            <a:custGeom>
              <a:avLst/>
              <a:gdLst/>
              <a:ahLst/>
              <a:cxnLst/>
              <a:rect l="l" t="t" r="r" b="b"/>
              <a:pathLst>
                <a:path w="2061210" h="2061210">
                  <a:moveTo>
                    <a:pt x="1030528" y="0"/>
                  </a:moveTo>
                  <a:lnTo>
                    <a:pt x="0" y="1030129"/>
                  </a:lnTo>
                  <a:lnTo>
                    <a:pt x="1030528" y="2061057"/>
                  </a:lnTo>
                  <a:lnTo>
                    <a:pt x="2061057" y="1030129"/>
                  </a:lnTo>
                  <a:lnTo>
                    <a:pt x="1030528" y="0"/>
                  </a:lnTo>
                  <a:close/>
                </a:path>
              </a:pathLst>
            </a:custGeom>
            <a:solidFill>
              <a:srgbClr val="484C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89761" y="0"/>
              <a:ext cx="2061210" cy="1175385"/>
            </a:xfrm>
            <a:custGeom>
              <a:avLst/>
              <a:gdLst/>
              <a:ahLst/>
              <a:cxnLst/>
              <a:rect l="l" t="t" r="r" b="b"/>
              <a:pathLst>
                <a:path w="2061210" h="1175385">
                  <a:moveTo>
                    <a:pt x="1916261" y="0"/>
                  </a:moveTo>
                  <a:lnTo>
                    <a:pt x="144782" y="0"/>
                  </a:lnTo>
                  <a:lnTo>
                    <a:pt x="0" y="144779"/>
                  </a:lnTo>
                  <a:lnTo>
                    <a:pt x="1030516" y="1175323"/>
                  </a:lnTo>
                  <a:lnTo>
                    <a:pt x="2061045" y="144779"/>
                  </a:lnTo>
                  <a:lnTo>
                    <a:pt x="1916261" y="0"/>
                  </a:lnTo>
                  <a:close/>
                </a:path>
              </a:pathLst>
            </a:custGeom>
            <a:solidFill>
              <a:srgbClr val="6FB0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582954" y="937"/>
              <a:ext cx="2262505" cy="3285490"/>
            </a:xfrm>
            <a:custGeom>
              <a:avLst/>
              <a:gdLst/>
              <a:ahLst/>
              <a:cxnLst/>
              <a:rect l="l" t="t" r="r" b="b"/>
              <a:pathLst>
                <a:path w="2262504" h="3285490">
                  <a:moveTo>
                    <a:pt x="2261984" y="0"/>
                  </a:moveTo>
                  <a:lnTo>
                    <a:pt x="0" y="0"/>
                  </a:lnTo>
                  <a:lnTo>
                    <a:pt x="0" y="3284890"/>
                  </a:lnTo>
                  <a:lnTo>
                    <a:pt x="2261984" y="3284890"/>
                  </a:lnTo>
                  <a:lnTo>
                    <a:pt x="2261984" y="0"/>
                  </a:lnTo>
                  <a:close/>
                </a:path>
              </a:pathLst>
            </a:custGeom>
            <a:solidFill>
              <a:srgbClr val="2829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085239" y="536491"/>
            <a:ext cx="1651000" cy="3543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150" spc="90" dirty="0"/>
              <a:t>Introduction</a:t>
            </a:r>
            <a:endParaRPr sz="2150"/>
          </a:p>
        </p:txBody>
      </p:sp>
      <p:grpSp>
        <p:nvGrpSpPr>
          <p:cNvPr id="8" name="object 8"/>
          <p:cNvGrpSpPr/>
          <p:nvPr/>
        </p:nvGrpSpPr>
        <p:grpSpPr>
          <a:xfrm>
            <a:off x="4014795" y="1252691"/>
            <a:ext cx="1685925" cy="379095"/>
            <a:chOff x="4014795" y="1252691"/>
            <a:chExt cx="1685925" cy="379095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14795" y="1252691"/>
              <a:ext cx="1394094" cy="11414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32496" y="1517559"/>
              <a:ext cx="567659" cy="114144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3800002" y="1087305"/>
            <a:ext cx="1939289" cy="1076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04139" algn="r">
              <a:lnSpc>
                <a:spcPct val="101400"/>
              </a:lnSpc>
              <a:spcBef>
                <a:spcPts val="95"/>
              </a:spcBef>
            </a:pPr>
            <a:r>
              <a:rPr sz="850" spc="30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85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50" spc="15" dirty="0">
                <a:solidFill>
                  <a:srgbClr val="FFFFFF"/>
                </a:solidFill>
                <a:latin typeface="Trebuchet MS"/>
                <a:cs typeface="Trebuchet MS"/>
              </a:rPr>
              <a:t>this</a:t>
            </a:r>
            <a:r>
              <a:rPr sz="85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50" spc="15" dirty="0">
                <a:solidFill>
                  <a:srgbClr val="FFFFFF"/>
                </a:solidFill>
                <a:latin typeface="Trebuchet MS"/>
                <a:cs typeface="Trebuchet MS"/>
              </a:rPr>
              <a:t>presentation,</a:t>
            </a:r>
            <a:r>
              <a:rPr sz="85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50" spc="25" dirty="0">
                <a:solidFill>
                  <a:srgbClr val="FFFFFF"/>
                </a:solidFill>
                <a:latin typeface="Trebuchet MS"/>
                <a:cs typeface="Trebuchet MS"/>
              </a:rPr>
              <a:t>we</a:t>
            </a:r>
            <a:r>
              <a:rPr sz="85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50" spc="-15" dirty="0">
                <a:solidFill>
                  <a:srgbClr val="FFFFFF"/>
                </a:solidFill>
                <a:latin typeface="Trebuchet MS"/>
                <a:cs typeface="Trebuchet MS"/>
              </a:rPr>
              <a:t>will</a:t>
            </a:r>
            <a:r>
              <a:rPr sz="85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50" spc="25" dirty="0">
                <a:solidFill>
                  <a:srgbClr val="FFFFFF"/>
                </a:solidFill>
                <a:latin typeface="Trebuchet MS"/>
                <a:cs typeface="Trebuchet MS"/>
              </a:rPr>
              <a:t>explore </a:t>
            </a:r>
            <a:r>
              <a:rPr sz="850" spc="-2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50" spc="1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85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50" spc="35" dirty="0">
                <a:latin typeface="Trebuchet MS"/>
                <a:cs typeface="Trebuchet MS"/>
              </a:rPr>
              <a:t>design</a:t>
            </a:r>
            <a:r>
              <a:rPr sz="850" spc="-40" dirty="0">
                <a:latin typeface="Trebuchet MS"/>
                <a:cs typeface="Trebuchet MS"/>
              </a:rPr>
              <a:t> </a:t>
            </a:r>
            <a:r>
              <a:rPr sz="850" spc="45" dirty="0">
                <a:latin typeface="Trebuchet MS"/>
                <a:cs typeface="Trebuchet MS"/>
              </a:rPr>
              <a:t>and</a:t>
            </a:r>
            <a:r>
              <a:rPr sz="850" spc="-40" dirty="0">
                <a:latin typeface="Trebuchet MS"/>
                <a:cs typeface="Trebuchet MS"/>
              </a:rPr>
              <a:t> </a:t>
            </a:r>
            <a:r>
              <a:rPr sz="850" spc="25" dirty="0">
                <a:latin typeface="Trebuchet MS"/>
                <a:cs typeface="Trebuchet MS"/>
              </a:rPr>
              <a:t>implementation</a:t>
            </a:r>
            <a:r>
              <a:rPr sz="850" spc="-40" dirty="0">
                <a:latin typeface="Trebuchet MS"/>
                <a:cs typeface="Trebuchet MS"/>
              </a:rPr>
              <a:t> </a:t>
            </a:r>
            <a:r>
              <a:rPr sz="850" spc="2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85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50" spc="3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85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50" spc="45" dirty="0">
                <a:solidFill>
                  <a:srgbClr val="FFFFFF"/>
                </a:solidFill>
                <a:latin typeface="Trebuchet MS"/>
                <a:cs typeface="Trebuchet MS"/>
              </a:rPr>
              <a:t>0 </a:t>
            </a:r>
            <a:r>
              <a:rPr sz="850" spc="-2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50" spc="15" dirty="0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sz="850" spc="45" dirty="0">
                <a:solidFill>
                  <a:srgbClr val="FFFFFF"/>
                </a:solidFill>
                <a:latin typeface="Trebuchet MS"/>
                <a:cs typeface="Trebuchet MS"/>
              </a:rPr>
              <a:t>99 </a:t>
            </a:r>
            <a:r>
              <a:rPr sz="850" spc="20" dirty="0">
                <a:solidFill>
                  <a:srgbClr val="FFFFFF"/>
                </a:solidFill>
                <a:latin typeface="Trebuchet MS"/>
                <a:cs typeface="Trebuchet MS"/>
              </a:rPr>
              <a:t>counter </a:t>
            </a:r>
            <a:r>
              <a:rPr sz="850" spc="-20" dirty="0">
                <a:solidFill>
                  <a:srgbClr val="FFFFFF"/>
                </a:solidFill>
                <a:latin typeface="Trebuchet MS"/>
                <a:cs typeface="Trebuchet MS"/>
              </a:rPr>
              <a:t>circuit. </a:t>
            </a:r>
            <a:r>
              <a:rPr sz="850" spc="45" dirty="0">
                <a:solidFill>
                  <a:srgbClr val="FFFFFF"/>
                </a:solidFill>
                <a:latin typeface="Trebuchet MS"/>
                <a:cs typeface="Trebuchet MS"/>
              </a:rPr>
              <a:t>We </a:t>
            </a:r>
            <a:r>
              <a:rPr sz="850" spc="-15" dirty="0">
                <a:solidFill>
                  <a:srgbClr val="FFFFFF"/>
                </a:solidFill>
                <a:latin typeface="Trebuchet MS"/>
                <a:cs typeface="Trebuchet MS"/>
              </a:rPr>
              <a:t>will </a:t>
            </a:r>
            <a:r>
              <a:rPr sz="850" spc="15" dirty="0">
                <a:solidFill>
                  <a:srgbClr val="FFFFFF"/>
                </a:solidFill>
                <a:latin typeface="Trebuchet MS"/>
                <a:cs typeface="Trebuchet MS"/>
              </a:rPr>
              <a:t>delve </a:t>
            </a:r>
            <a:r>
              <a:rPr sz="85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50" spc="15" dirty="0">
                <a:solidFill>
                  <a:srgbClr val="FFFFFF"/>
                </a:solidFill>
                <a:latin typeface="Trebuchet MS"/>
                <a:cs typeface="Trebuchet MS"/>
              </a:rPr>
              <a:t>into the </a:t>
            </a:r>
            <a:r>
              <a:rPr sz="850" spc="5" dirty="0">
                <a:solidFill>
                  <a:srgbClr val="FFFFFF"/>
                </a:solidFill>
                <a:latin typeface="Trebuchet MS"/>
                <a:cs typeface="Trebuchet MS"/>
              </a:rPr>
              <a:t>intricacies </a:t>
            </a:r>
            <a:r>
              <a:rPr sz="850" spc="20" dirty="0">
                <a:solidFill>
                  <a:srgbClr val="FFFFFF"/>
                </a:solidFill>
                <a:latin typeface="Trebuchet MS"/>
                <a:cs typeface="Trebuchet MS"/>
              </a:rPr>
              <a:t>of </a:t>
            </a:r>
            <a:r>
              <a:rPr sz="850" dirty="0">
                <a:latin typeface="Trebuchet MS"/>
                <a:cs typeface="Trebuchet MS"/>
              </a:rPr>
              <a:t>digital </a:t>
            </a:r>
            <a:r>
              <a:rPr sz="850" spc="-15" dirty="0">
                <a:latin typeface="Trebuchet MS"/>
                <a:cs typeface="Trebuchet MS"/>
              </a:rPr>
              <a:t>logic</a:t>
            </a:r>
            <a:r>
              <a:rPr sz="850" spc="-15" dirty="0">
                <a:solidFill>
                  <a:srgbClr val="FFFFFF"/>
                </a:solidFill>
                <a:latin typeface="Trebuchet MS"/>
                <a:cs typeface="Trebuchet MS"/>
              </a:rPr>
              <a:t>, </a:t>
            </a:r>
            <a:r>
              <a:rPr sz="85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50" spc="-15" dirty="0">
                <a:solidFill>
                  <a:srgbClr val="FFFFFF"/>
                </a:solidFill>
                <a:latin typeface="Trebuchet MS"/>
                <a:cs typeface="Trebuchet MS"/>
              </a:rPr>
              <a:t>circuitry, </a:t>
            </a:r>
            <a:r>
              <a:rPr sz="850" spc="45" dirty="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sz="850" dirty="0">
                <a:solidFill>
                  <a:srgbClr val="FFFFFF"/>
                </a:solidFill>
                <a:latin typeface="Trebuchet MS"/>
                <a:cs typeface="Trebuchet MS"/>
              </a:rPr>
              <a:t>practical </a:t>
            </a:r>
            <a:r>
              <a:rPr sz="850" spc="5" dirty="0">
                <a:solidFill>
                  <a:srgbClr val="FFFFFF"/>
                </a:solidFill>
                <a:latin typeface="Trebuchet MS"/>
                <a:cs typeface="Trebuchet MS"/>
              </a:rPr>
              <a:t>applications. </a:t>
            </a:r>
            <a:r>
              <a:rPr sz="85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50" spc="-25" dirty="0">
                <a:solidFill>
                  <a:srgbClr val="FFFFFF"/>
                </a:solidFill>
                <a:latin typeface="Trebuchet MS"/>
                <a:cs typeface="Trebuchet MS"/>
              </a:rPr>
              <a:t>Join </a:t>
            </a:r>
            <a:r>
              <a:rPr sz="850" spc="65" dirty="0">
                <a:solidFill>
                  <a:srgbClr val="FFFFFF"/>
                </a:solidFill>
                <a:latin typeface="Trebuchet MS"/>
                <a:cs typeface="Trebuchet MS"/>
              </a:rPr>
              <a:t>us </a:t>
            </a:r>
            <a:r>
              <a:rPr sz="850" spc="20" dirty="0">
                <a:solidFill>
                  <a:srgbClr val="FFFFFF"/>
                </a:solidFill>
                <a:latin typeface="Trebuchet MS"/>
                <a:cs typeface="Trebuchet MS"/>
              </a:rPr>
              <a:t>for </a:t>
            </a:r>
            <a:r>
              <a:rPr sz="850" spc="30" dirty="0">
                <a:solidFill>
                  <a:srgbClr val="FFFFFF"/>
                </a:solidFill>
                <a:latin typeface="Trebuchet MS"/>
                <a:cs typeface="Trebuchet MS"/>
              </a:rPr>
              <a:t>a comprehensive </a:t>
            </a:r>
            <a:r>
              <a:rPr sz="85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50" spc="25" dirty="0">
                <a:solidFill>
                  <a:srgbClr val="FFFFFF"/>
                </a:solidFill>
                <a:latin typeface="Trebuchet MS"/>
                <a:cs typeface="Trebuchet MS"/>
              </a:rPr>
              <a:t>examination</a:t>
            </a:r>
            <a:r>
              <a:rPr sz="85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50" spc="2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85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50" spc="15" dirty="0">
                <a:solidFill>
                  <a:srgbClr val="FFFFFF"/>
                </a:solidFill>
                <a:latin typeface="Trebuchet MS"/>
                <a:cs typeface="Trebuchet MS"/>
              </a:rPr>
              <a:t>this</a:t>
            </a:r>
            <a:r>
              <a:rPr sz="85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50" spc="30" dirty="0">
                <a:solidFill>
                  <a:srgbClr val="FFFFFF"/>
                </a:solidFill>
                <a:latin typeface="Trebuchet MS"/>
                <a:cs typeface="Trebuchet MS"/>
              </a:rPr>
              <a:t>fundamental</a:t>
            </a:r>
            <a:endParaRPr sz="850">
              <a:latin typeface="Trebuchet MS"/>
              <a:cs typeface="Trebuchet MS"/>
            </a:endParaRPr>
          </a:p>
          <a:p>
            <a:pPr marR="5715" algn="r">
              <a:lnSpc>
                <a:spcPct val="100000"/>
              </a:lnSpc>
              <a:spcBef>
                <a:spcPts val="15"/>
              </a:spcBef>
            </a:pPr>
            <a:r>
              <a:rPr sz="850" dirty="0">
                <a:solidFill>
                  <a:srgbClr val="FFFFFF"/>
                </a:solidFill>
                <a:latin typeface="Trebuchet MS"/>
                <a:cs typeface="Trebuchet MS"/>
              </a:rPr>
              <a:t>electroni</a:t>
            </a:r>
            <a:r>
              <a:rPr sz="850" spc="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85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50" spc="25" dirty="0">
                <a:solidFill>
                  <a:srgbClr val="FFFFFF"/>
                </a:solidFill>
                <a:latin typeface="Trebuchet MS"/>
                <a:cs typeface="Trebuchet MS"/>
              </a:rPr>
              <a:t>component.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447032" y="1011605"/>
            <a:ext cx="1294130" cy="30480"/>
          </a:xfrm>
          <a:custGeom>
            <a:avLst/>
            <a:gdLst/>
            <a:ahLst/>
            <a:cxnLst/>
            <a:rect l="l" t="t" r="r" b="b"/>
            <a:pathLst>
              <a:path w="1294129" h="30480">
                <a:moveTo>
                  <a:pt x="1293863" y="0"/>
                </a:moveTo>
                <a:lnTo>
                  <a:pt x="0" y="0"/>
                </a:lnTo>
                <a:lnTo>
                  <a:pt x="0" y="30441"/>
                </a:lnTo>
                <a:lnTo>
                  <a:pt x="1293863" y="30441"/>
                </a:lnTo>
                <a:lnTo>
                  <a:pt x="1293863" y="0"/>
                </a:lnTo>
                <a:close/>
              </a:path>
            </a:pathLst>
          </a:custGeom>
          <a:solidFill>
            <a:srgbClr val="6FB0DA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041769" y="0"/>
            <a:ext cx="1805305" cy="1833245"/>
            <a:chOff x="4041769" y="0"/>
            <a:chExt cx="1805305" cy="1833245"/>
          </a:xfrm>
        </p:grpSpPr>
        <p:sp>
          <p:nvSpPr>
            <p:cNvPr id="3" name="object 3"/>
            <p:cNvSpPr/>
            <p:nvPr/>
          </p:nvSpPr>
          <p:spPr>
            <a:xfrm>
              <a:off x="5234726" y="893420"/>
              <a:ext cx="612140" cy="939800"/>
            </a:xfrm>
            <a:custGeom>
              <a:avLst/>
              <a:gdLst/>
              <a:ahLst/>
              <a:cxnLst/>
              <a:rect l="l" t="t" r="r" b="b"/>
              <a:pathLst>
                <a:path w="612139" h="939800">
                  <a:moveTo>
                    <a:pt x="555985" y="0"/>
                  </a:moveTo>
                  <a:lnTo>
                    <a:pt x="0" y="555604"/>
                  </a:lnTo>
                  <a:lnTo>
                    <a:pt x="383987" y="939332"/>
                  </a:lnTo>
                  <a:lnTo>
                    <a:pt x="612022" y="711465"/>
                  </a:lnTo>
                  <a:lnTo>
                    <a:pt x="612022" y="55994"/>
                  </a:lnTo>
                  <a:lnTo>
                    <a:pt x="555985" y="0"/>
                  </a:lnTo>
                  <a:close/>
                </a:path>
              </a:pathLst>
            </a:custGeom>
            <a:solidFill>
              <a:srgbClr val="484C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41762" y="12"/>
              <a:ext cx="1805305" cy="1479550"/>
            </a:xfrm>
            <a:custGeom>
              <a:avLst/>
              <a:gdLst/>
              <a:ahLst/>
              <a:cxnLst/>
              <a:rect l="l" t="t" r="r" b="b"/>
              <a:pathLst>
                <a:path w="1805304" h="1479550">
                  <a:moveTo>
                    <a:pt x="1779358" y="923798"/>
                  </a:moveTo>
                  <a:lnTo>
                    <a:pt x="1577733" y="721537"/>
                  </a:lnTo>
                  <a:lnTo>
                    <a:pt x="1021753" y="1277137"/>
                  </a:lnTo>
                  <a:lnTo>
                    <a:pt x="1223352" y="1479397"/>
                  </a:lnTo>
                  <a:lnTo>
                    <a:pt x="1779358" y="923798"/>
                  </a:lnTo>
                  <a:close/>
                </a:path>
                <a:path w="1805304" h="1479550">
                  <a:moveTo>
                    <a:pt x="1804962" y="0"/>
                  </a:moveTo>
                  <a:lnTo>
                    <a:pt x="0" y="0"/>
                  </a:lnTo>
                  <a:lnTo>
                    <a:pt x="983132" y="983132"/>
                  </a:lnTo>
                  <a:lnTo>
                    <a:pt x="1804962" y="161290"/>
                  </a:lnTo>
                  <a:lnTo>
                    <a:pt x="1804962" y="0"/>
                  </a:lnTo>
                  <a:close/>
                </a:path>
              </a:pathLst>
            </a:custGeom>
            <a:solidFill>
              <a:srgbClr val="6FB0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4815809" y="2133469"/>
            <a:ext cx="1031240" cy="1155065"/>
          </a:xfrm>
          <a:custGeom>
            <a:avLst/>
            <a:gdLst/>
            <a:ahLst/>
            <a:cxnLst/>
            <a:rect l="l" t="t" r="r" b="b"/>
            <a:pathLst>
              <a:path w="1031239" h="1155064">
                <a:moveTo>
                  <a:pt x="1030528" y="0"/>
                </a:moveTo>
                <a:lnTo>
                  <a:pt x="0" y="1030926"/>
                </a:lnTo>
                <a:lnTo>
                  <a:pt x="123599" y="1154477"/>
                </a:lnTo>
                <a:lnTo>
                  <a:pt x="1030936" y="1154477"/>
                </a:lnTo>
                <a:lnTo>
                  <a:pt x="1030936" y="408"/>
                </a:lnTo>
                <a:lnTo>
                  <a:pt x="1030528" y="0"/>
                </a:lnTo>
                <a:close/>
              </a:path>
            </a:pathLst>
          </a:custGeom>
          <a:solidFill>
            <a:srgbClr val="6FB0D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3710878" y="260676"/>
            <a:ext cx="2136140" cy="2820035"/>
            <a:chOff x="3710878" y="260676"/>
            <a:chExt cx="2136140" cy="2820035"/>
          </a:xfrm>
        </p:grpSpPr>
        <p:sp>
          <p:nvSpPr>
            <p:cNvPr id="7" name="object 7"/>
            <p:cNvSpPr/>
            <p:nvPr/>
          </p:nvSpPr>
          <p:spPr>
            <a:xfrm>
              <a:off x="5069921" y="260676"/>
              <a:ext cx="777240" cy="838835"/>
            </a:xfrm>
            <a:custGeom>
              <a:avLst/>
              <a:gdLst/>
              <a:ahLst/>
              <a:cxnLst/>
              <a:rect l="l" t="t" r="r" b="b"/>
              <a:pathLst>
                <a:path w="777239" h="838835">
                  <a:moveTo>
                    <a:pt x="776834" y="0"/>
                  </a:moveTo>
                  <a:lnTo>
                    <a:pt x="0" y="776847"/>
                  </a:lnTo>
                  <a:lnTo>
                    <a:pt x="62240" y="838295"/>
                  </a:lnTo>
                  <a:lnTo>
                    <a:pt x="776834" y="123688"/>
                  </a:lnTo>
                  <a:lnTo>
                    <a:pt x="776834" y="0"/>
                  </a:lnTo>
                  <a:close/>
                </a:path>
              </a:pathLst>
            </a:custGeom>
            <a:solidFill>
              <a:srgbClr val="6FB0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10878" y="1043964"/>
              <a:ext cx="2036643" cy="2036670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44046" y="324724"/>
            <a:ext cx="207835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50" dirty="0"/>
              <a:t>Overview</a:t>
            </a:r>
            <a:r>
              <a:rPr sz="1600" spc="-15" dirty="0"/>
              <a:t> </a:t>
            </a:r>
            <a:r>
              <a:rPr sz="1600" spc="95" dirty="0"/>
              <a:t>of</a:t>
            </a:r>
            <a:r>
              <a:rPr sz="1600" spc="35" dirty="0"/>
              <a:t> </a:t>
            </a:r>
            <a:r>
              <a:rPr sz="1600" spc="80" dirty="0"/>
              <a:t>Counters</a:t>
            </a:r>
            <a:endParaRPr sz="1600"/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28814" y="927722"/>
            <a:ext cx="877930" cy="12682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28668" y="1077004"/>
            <a:ext cx="395715" cy="95606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347591" y="1512237"/>
            <a:ext cx="952143" cy="244897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602830" y="1670624"/>
            <a:ext cx="453390" cy="114574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1316576" y="890813"/>
            <a:ext cx="2002155" cy="14871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1280" marR="5080" indent="255904" algn="r">
              <a:lnSpc>
                <a:spcPct val="100899"/>
              </a:lnSpc>
              <a:spcBef>
                <a:spcPts val="95"/>
              </a:spcBef>
            </a:pPr>
            <a:r>
              <a:rPr sz="950" spc="40" dirty="0">
                <a:solidFill>
                  <a:srgbClr val="FFFFFF"/>
                </a:solidFill>
                <a:latin typeface="Trebuchet MS"/>
                <a:cs typeface="Trebuchet MS"/>
              </a:rPr>
              <a:t>Counters</a:t>
            </a:r>
            <a:r>
              <a:rPr sz="95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50" spc="20" dirty="0">
                <a:solidFill>
                  <a:srgbClr val="FFFFFF"/>
                </a:solidFill>
                <a:latin typeface="Trebuchet MS"/>
                <a:cs typeface="Trebuchet MS"/>
              </a:rPr>
              <a:t>are</a:t>
            </a:r>
            <a:r>
              <a:rPr sz="95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sequential</a:t>
            </a:r>
            <a:r>
              <a:rPr sz="950" spc="-5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logic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circuits </a:t>
            </a:r>
            <a:r>
              <a:rPr sz="950" spc="55" dirty="0">
                <a:solidFill>
                  <a:srgbClr val="FFFFFF"/>
                </a:solidFill>
                <a:latin typeface="Trebuchet MS"/>
                <a:cs typeface="Trebuchet MS"/>
              </a:rPr>
              <a:t>used </a:t>
            </a:r>
            <a:r>
              <a:rPr sz="950" spc="20" dirty="0">
                <a:solidFill>
                  <a:srgbClr val="FFFFFF"/>
                </a:solidFill>
                <a:latin typeface="Trebuchet MS"/>
                <a:cs typeface="Trebuchet MS"/>
              </a:rPr>
              <a:t>for </a:t>
            </a:r>
            <a:r>
              <a:rPr sz="950" spc="25" dirty="0">
                <a:solidFill>
                  <a:srgbClr val="FFFFFF"/>
                </a:solidFill>
                <a:latin typeface="Trebuchet MS"/>
                <a:cs typeface="Trebuchet MS"/>
              </a:rPr>
              <a:t>counting </a:t>
            </a:r>
            <a:r>
              <a:rPr sz="950" spc="45" dirty="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sz="950" spc="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50" spc="15" dirty="0">
                <a:solidFill>
                  <a:srgbClr val="FFFFFF"/>
                </a:solidFill>
                <a:latin typeface="Trebuchet MS"/>
                <a:cs typeface="Trebuchet MS"/>
              </a:rPr>
              <a:t>timing </a:t>
            </a:r>
            <a:r>
              <a:rPr sz="950" spc="5" dirty="0">
                <a:solidFill>
                  <a:srgbClr val="FFFFFF"/>
                </a:solidFill>
                <a:latin typeface="Trebuchet MS"/>
                <a:cs typeface="Trebuchet MS"/>
              </a:rPr>
              <a:t>applications. </a:t>
            </a:r>
            <a:r>
              <a:rPr sz="950" spc="15" dirty="0">
                <a:solidFill>
                  <a:srgbClr val="FFFFFF"/>
                </a:solidFill>
                <a:latin typeface="Trebuchet MS"/>
                <a:cs typeface="Trebuchet MS"/>
              </a:rPr>
              <a:t>They </a:t>
            </a:r>
            <a:r>
              <a:rPr sz="950" spc="20" dirty="0">
                <a:solidFill>
                  <a:srgbClr val="FFFFFF"/>
                </a:solidFill>
                <a:latin typeface="Trebuchet MS"/>
                <a:cs typeface="Trebuchet MS"/>
              </a:rPr>
              <a:t>are </a:t>
            </a:r>
            <a:r>
              <a:rPr sz="95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50" spc="15" dirty="0">
                <a:solidFill>
                  <a:srgbClr val="FFFFFF"/>
                </a:solidFill>
                <a:latin typeface="Trebuchet MS"/>
                <a:cs typeface="Trebuchet MS"/>
              </a:rPr>
              <a:t>essential</a:t>
            </a:r>
            <a:r>
              <a:rPr sz="95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50" spc="20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95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50" dirty="0">
                <a:solidFill>
                  <a:srgbClr val="FFFFFF"/>
                </a:solidFill>
                <a:latin typeface="Trebuchet MS"/>
                <a:cs typeface="Trebuchet MS"/>
              </a:rPr>
              <a:t>digital</a:t>
            </a:r>
            <a:r>
              <a:rPr sz="95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50" spc="5" dirty="0">
                <a:solidFill>
                  <a:srgbClr val="FFFFFF"/>
                </a:solidFill>
                <a:latin typeface="Trebuchet MS"/>
                <a:cs typeface="Trebuchet MS"/>
              </a:rPr>
              <a:t>electronics</a:t>
            </a:r>
            <a:r>
              <a:rPr sz="95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50" spc="45" dirty="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sz="950" spc="-2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50" spc="20" dirty="0">
                <a:solidFill>
                  <a:srgbClr val="FFFFFF"/>
                </a:solidFill>
                <a:latin typeface="Trebuchet MS"/>
                <a:cs typeface="Trebuchet MS"/>
              </a:rPr>
              <a:t>are </a:t>
            </a:r>
            <a:r>
              <a:rPr sz="950" spc="10" dirty="0">
                <a:solidFill>
                  <a:srgbClr val="FFFFFF"/>
                </a:solidFill>
                <a:latin typeface="Trebuchet MS"/>
                <a:cs typeface="Trebuchet MS"/>
              </a:rPr>
              <a:t>widely </a:t>
            </a:r>
            <a:r>
              <a:rPr sz="950" spc="55" dirty="0">
                <a:solidFill>
                  <a:srgbClr val="FFFFFF"/>
                </a:solidFill>
                <a:latin typeface="Trebuchet MS"/>
                <a:cs typeface="Trebuchet MS"/>
              </a:rPr>
              <a:t>used </a:t>
            </a:r>
            <a:r>
              <a:rPr sz="950" spc="20" dirty="0">
                <a:solidFill>
                  <a:srgbClr val="FFFFFF"/>
                </a:solidFill>
                <a:latin typeface="Trebuchet MS"/>
                <a:cs typeface="Trebuchet MS"/>
              </a:rPr>
              <a:t>in </a:t>
            </a:r>
            <a:r>
              <a:rPr sz="950" spc="45" dirty="0">
                <a:latin typeface="Trebuchet MS"/>
                <a:cs typeface="Trebuchet MS"/>
              </a:rPr>
              <a:t>embedded </a:t>
            </a:r>
            <a:r>
              <a:rPr sz="950" spc="50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systems</a:t>
            </a:r>
            <a:r>
              <a:rPr sz="950" spc="-50" dirty="0">
                <a:latin typeface="Trebuchet MS"/>
                <a:cs typeface="Trebuchet MS"/>
              </a:rPr>
              <a:t> </a:t>
            </a:r>
            <a:r>
              <a:rPr sz="950" spc="5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95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microcontrollers</a:t>
            </a:r>
            <a:r>
              <a:rPr sz="950" spc="10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950">
              <a:latin typeface="Trebuchet MS"/>
              <a:cs typeface="Trebuchet MS"/>
            </a:endParaRPr>
          </a:p>
          <a:p>
            <a:pPr marL="12700" marR="5080" indent="257810" algn="just">
              <a:lnSpc>
                <a:spcPct val="100899"/>
              </a:lnSpc>
              <a:spcBef>
                <a:spcPts val="5"/>
              </a:spcBef>
            </a:pPr>
            <a:r>
              <a:rPr sz="950" spc="35" dirty="0">
                <a:solidFill>
                  <a:srgbClr val="FFFFFF"/>
                </a:solidFill>
                <a:latin typeface="Trebuchet MS"/>
                <a:cs typeface="Trebuchet MS"/>
              </a:rPr>
              <a:t>Understanding</a:t>
            </a:r>
            <a:r>
              <a:rPr sz="95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50" spc="1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95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50" spc="40" dirty="0">
                <a:solidFill>
                  <a:srgbClr val="FFFFFF"/>
                </a:solidFill>
                <a:latin typeface="Trebuchet MS"/>
                <a:cs typeface="Trebuchet MS"/>
              </a:rPr>
              <a:t>design</a:t>
            </a:r>
            <a:r>
              <a:rPr sz="95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50" spc="45" dirty="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sz="950" spc="-2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50" spc="30" dirty="0">
                <a:solidFill>
                  <a:srgbClr val="FFFFFF"/>
                </a:solidFill>
                <a:latin typeface="Trebuchet MS"/>
                <a:cs typeface="Trebuchet MS"/>
              </a:rPr>
              <a:t>operation</a:t>
            </a:r>
            <a:r>
              <a:rPr sz="95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50" spc="2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95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50" spc="25" dirty="0">
                <a:solidFill>
                  <a:srgbClr val="FFFFFF"/>
                </a:solidFill>
                <a:latin typeface="Trebuchet MS"/>
                <a:cs typeface="Trebuchet MS"/>
              </a:rPr>
              <a:t>counters</a:t>
            </a:r>
            <a:r>
              <a:rPr sz="95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50" spc="20" dirty="0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sz="95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50" dirty="0">
                <a:solidFill>
                  <a:srgbClr val="FFFFFF"/>
                </a:solidFill>
                <a:latin typeface="Trebuchet MS"/>
                <a:cs typeface="Trebuchet MS"/>
              </a:rPr>
              <a:t>crucial</a:t>
            </a:r>
            <a:r>
              <a:rPr sz="95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50" spc="20" dirty="0">
                <a:solidFill>
                  <a:srgbClr val="FFFFFF"/>
                </a:solidFill>
                <a:latin typeface="Trebuchet MS"/>
                <a:cs typeface="Trebuchet MS"/>
              </a:rPr>
              <a:t>for </a:t>
            </a:r>
            <a:r>
              <a:rPr sz="950" spc="-2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50" dirty="0">
                <a:solidFill>
                  <a:srgbClr val="FFFFFF"/>
                </a:solidFill>
                <a:latin typeface="Trebuchet MS"/>
                <a:cs typeface="Trebuchet MS"/>
              </a:rPr>
              <a:t>electronic</a:t>
            </a:r>
            <a:r>
              <a:rPr sz="95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50" spc="30" dirty="0">
                <a:solidFill>
                  <a:srgbClr val="FFFFFF"/>
                </a:solidFill>
                <a:latin typeface="Trebuchet MS"/>
                <a:cs typeface="Trebuchet MS"/>
              </a:rPr>
              <a:t>engineers</a:t>
            </a:r>
            <a:r>
              <a:rPr sz="95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50" spc="5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95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50" spc="35" dirty="0">
                <a:solidFill>
                  <a:srgbClr val="FFFFFF"/>
                </a:solidFill>
                <a:latin typeface="Trebuchet MS"/>
                <a:cs typeface="Trebuchet MS"/>
              </a:rPr>
              <a:t>hobbyists</a:t>
            </a:r>
            <a:endParaRPr sz="950">
              <a:latin typeface="Trebuchet MS"/>
              <a:cs typeface="Trebuchet MS"/>
            </a:endParaRPr>
          </a:p>
          <a:p>
            <a:pPr marR="5080" algn="r">
              <a:lnSpc>
                <a:spcPct val="100000"/>
              </a:lnSpc>
              <a:spcBef>
                <a:spcPts val="10"/>
              </a:spcBef>
            </a:pPr>
            <a:r>
              <a:rPr sz="950" spc="-20" dirty="0">
                <a:solidFill>
                  <a:srgbClr val="FFFFFF"/>
                </a:solidFill>
                <a:latin typeface="Trebuchet MS"/>
                <a:cs typeface="Trebuchet MS"/>
              </a:rPr>
              <a:t>alike.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025624" y="818159"/>
            <a:ext cx="1294130" cy="30480"/>
          </a:xfrm>
          <a:custGeom>
            <a:avLst/>
            <a:gdLst/>
            <a:ahLst/>
            <a:cxnLst/>
            <a:rect l="l" t="t" r="r" b="b"/>
            <a:pathLst>
              <a:path w="1294129" h="30480">
                <a:moveTo>
                  <a:pt x="1293863" y="0"/>
                </a:moveTo>
                <a:lnTo>
                  <a:pt x="0" y="0"/>
                </a:lnTo>
                <a:lnTo>
                  <a:pt x="0" y="30441"/>
                </a:lnTo>
                <a:lnTo>
                  <a:pt x="1293863" y="30441"/>
                </a:lnTo>
                <a:lnTo>
                  <a:pt x="1293863" y="0"/>
                </a:lnTo>
                <a:close/>
              </a:path>
            </a:pathLst>
          </a:custGeom>
          <a:solidFill>
            <a:srgbClr val="6FB0D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16"/>
          <p:cNvGrpSpPr/>
          <p:nvPr/>
        </p:nvGrpSpPr>
        <p:grpSpPr>
          <a:xfrm>
            <a:off x="1512" y="219283"/>
            <a:ext cx="1235075" cy="3068955"/>
            <a:chOff x="1512" y="219283"/>
            <a:chExt cx="1235075" cy="3068955"/>
          </a:xfrm>
        </p:grpSpPr>
        <p:sp>
          <p:nvSpPr>
            <p:cNvPr id="17" name="object 17"/>
            <p:cNvSpPr/>
            <p:nvPr/>
          </p:nvSpPr>
          <p:spPr>
            <a:xfrm>
              <a:off x="1512" y="219283"/>
              <a:ext cx="936625" cy="1873250"/>
            </a:xfrm>
            <a:custGeom>
              <a:avLst/>
              <a:gdLst/>
              <a:ahLst/>
              <a:cxnLst/>
              <a:rect l="l" t="t" r="r" b="b"/>
              <a:pathLst>
                <a:path w="936625" h="1873250">
                  <a:moveTo>
                    <a:pt x="0" y="0"/>
                  </a:moveTo>
                  <a:lnTo>
                    <a:pt x="0" y="1873071"/>
                  </a:lnTo>
                  <a:lnTo>
                    <a:pt x="936546" y="9361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84C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512" y="1987070"/>
              <a:ext cx="1235075" cy="1301115"/>
            </a:xfrm>
            <a:custGeom>
              <a:avLst/>
              <a:gdLst/>
              <a:ahLst/>
              <a:cxnLst/>
              <a:rect l="l" t="t" r="r" b="b"/>
              <a:pathLst>
                <a:path w="1235075" h="1301114">
                  <a:moveTo>
                    <a:pt x="204454" y="0"/>
                  </a:moveTo>
                  <a:lnTo>
                    <a:pt x="0" y="204451"/>
                  </a:lnTo>
                  <a:lnTo>
                    <a:pt x="0" y="1300876"/>
                  </a:lnTo>
                  <a:lnTo>
                    <a:pt x="964623" y="1300876"/>
                  </a:lnTo>
                  <a:lnTo>
                    <a:pt x="1234976" y="1030520"/>
                  </a:lnTo>
                  <a:lnTo>
                    <a:pt x="204454" y="0"/>
                  </a:lnTo>
                  <a:close/>
                </a:path>
              </a:pathLst>
            </a:custGeom>
            <a:solidFill>
              <a:srgbClr val="6FB0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D124B-AC27-F89A-101A-9250606DA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1550" y="551707"/>
            <a:ext cx="3494966" cy="2292935"/>
          </a:xfrm>
        </p:spPr>
        <p:txBody>
          <a:bodyPr/>
          <a:lstStyle/>
          <a:p>
            <a:pPr rtl="0"/>
            <a:r>
              <a:rPr lang="en-SG" sz="2400" dirty="0"/>
              <a:t>Component</a:t>
            </a:r>
            <a:br>
              <a:rPr lang="en-SG" sz="2400" dirty="0"/>
            </a:br>
            <a:br>
              <a:rPr lang="en-SG" sz="2400" dirty="0"/>
            </a:br>
            <a:r>
              <a:rPr lang="en-US" sz="1100" dirty="0">
                <a:effectLst/>
              </a:rPr>
              <a:t>1. Bread Board </a:t>
            </a:r>
            <a:br>
              <a:rPr lang="en-US" sz="1100" dirty="0">
                <a:effectLst/>
              </a:rPr>
            </a:br>
            <a:r>
              <a:rPr lang="en-US" sz="1100" dirty="0">
                <a:effectLst/>
              </a:rPr>
              <a:t> 2. 555</a:t>
            </a:r>
            <a:br>
              <a:rPr lang="en-US" sz="1100" dirty="0">
                <a:effectLst/>
              </a:rPr>
            </a:br>
            <a:r>
              <a:rPr lang="en-US" sz="1100" dirty="0">
                <a:effectLst/>
              </a:rPr>
              <a:t> 3. 4026 2 pcs</a:t>
            </a:r>
            <a:br>
              <a:rPr lang="en-US" sz="1100" dirty="0">
                <a:effectLst/>
              </a:rPr>
            </a:br>
            <a:r>
              <a:rPr lang="en-US" sz="1100" dirty="0">
                <a:effectLst/>
              </a:rPr>
              <a:t> 4. 7segment 2pcs</a:t>
            </a:r>
            <a:br>
              <a:rPr lang="en-US" sz="1100" dirty="0">
                <a:effectLst/>
              </a:rPr>
            </a:br>
            <a:r>
              <a:rPr lang="en-US" sz="1100" dirty="0">
                <a:effectLst/>
              </a:rPr>
              <a:t> 5. 1k ohm 5pcs</a:t>
            </a:r>
            <a:br>
              <a:rPr lang="en-US" sz="1100" dirty="0">
                <a:effectLst/>
              </a:rPr>
            </a:br>
            <a:r>
              <a:rPr lang="en-US" sz="1100" dirty="0">
                <a:effectLst/>
              </a:rPr>
              <a:t> 7. Connectors</a:t>
            </a:r>
            <a:br>
              <a:rPr lang="en-US" sz="1100" dirty="0">
                <a:effectLst/>
              </a:rPr>
            </a:br>
            <a:r>
              <a:rPr lang="en-US" sz="1100" dirty="0">
                <a:effectLst/>
              </a:rPr>
              <a:t> 8. Push button switch </a:t>
            </a:r>
            <a:r>
              <a:rPr lang="en-US" sz="1100" dirty="0"/>
              <a:t>has context menu</a:t>
            </a:r>
            <a:br>
              <a:rPr lang="en-SG" sz="1000" dirty="0"/>
            </a:br>
            <a:r>
              <a:rPr lang="en-SG" sz="1000" dirty="0"/>
              <a:t> 9. 10k preset potentiometer</a:t>
            </a:r>
            <a:br>
              <a:rPr lang="en-SG" sz="600" dirty="0"/>
            </a:br>
            <a:endParaRPr lang="en-SG" dirty="0"/>
          </a:p>
        </p:txBody>
      </p:sp>
      <p:sp>
        <p:nvSpPr>
          <p:cNvPr id="5" name="Minus Sign 4">
            <a:extLst>
              <a:ext uri="{FF2B5EF4-FFF2-40B4-BE49-F238E27FC236}">
                <a16:creationId xmlns:a16="http://schemas.microsoft.com/office/drawing/2014/main" id="{8E464212-68CE-943D-70D7-9FFECFA196D5}"/>
              </a:ext>
            </a:extLst>
          </p:cNvPr>
          <p:cNvSpPr/>
          <p:nvPr/>
        </p:nvSpPr>
        <p:spPr>
          <a:xfrm flipV="1">
            <a:off x="2012950" y="885825"/>
            <a:ext cx="2057400" cy="289550"/>
          </a:xfrm>
          <a:prstGeom prst="mathMin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10701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204" y="0"/>
            <a:ext cx="5842635" cy="3288029"/>
            <a:chOff x="3204" y="0"/>
            <a:chExt cx="5842635" cy="328802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04" y="1867"/>
              <a:ext cx="5842190" cy="328607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149742" y="404704"/>
              <a:ext cx="2061210" cy="2061210"/>
            </a:xfrm>
            <a:custGeom>
              <a:avLst/>
              <a:gdLst/>
              <a:ahLst/>
              <a:cxnLst/>
              <a:rect l="l" t="t" r="r" b="b"/>
              <a:pathLst>
                <a:path w="2061210" h="2061210">
                  <a:moveTo>
                    <a:pt x="1030528" y="0"/>
                  </a:moveTo>
                  <a:lnTo>
                    <a:pt x="0" y="1030129"/>
                  </a:lnTo>
                  <a:lnTo>
                    <a:pt x="1030528" y="2061057"/>
                  </a:lnTo>
                  <a:lnTo>
                    <a:pt x="2061057" y="1030129"/>
                  </a:lnTo>
                  <a:lnTo>
                    <a:pt x="1030528" y="0"/>
                  </a:lnTo>
                  <a:close/>
                </a:path>
              </a:pathLst>
            </a:custGeom>
            <a:solidFill>
              <a:srgbClr val="484C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89761" y="0"/>
              <a:ext cx="2061210" cy="1175385"/>
            </a:xfrm>
            <a:custGeom>
              <a:avLst/>
              <a:gdLst/>
              <a:ahLst/>
              <a:cxnLst/>
              <a:rect l="l" t="t" r="r" b="b"/>
              <a:pathLst>
                <a:path w="2061210" h="1175385">
                  <a:moveTo>
                    <a:pt x="1916261" y="0"/>
                  </a:moveTo>
                  <a:lnTo>
                    <a:pt x="144782" y="0"/>
                  </a:lnTo>
                  <a:lnTo>
                    <a:pt x="0" y="144779"/>
                  </a:lnTo>
                  <a:lnTo>
                    <a:pt x="1030516" y="1175323"/>
                  </a:lnTo>
                  <a:lnTo>
                    <a:pt x="2061045" y="144779"/>
                  </a:lnTo>
                  <a:lnTo>
                    <a:pt x="1916261" y="0"/>
                  </a:lnTo>
                  <a:close/>
                </a:path>
              </a:pathLst>
            </a:custGeom>
            <a:solidFill>
              <a:srgbClr val="6FB0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582954" y="937"/>
              <a:ext cx="2262505" cy="3285490"/>
            </a:xfrm>
            <a:custGeom>
              <a:avLst/>
              <a:gdLst/>
              <a:ahLst/>
              <a:cxnLst/>
              <a:rect l="l" t="t" r="r" b="b"/>
              <a:pathLst>
                <a:path w="2262504" h="3285490">
                  <a:moveTo>
                    <a:pt x="2261984" y="0"/>
                  </a:moveTo>
                  <a:lnTo>
                    <a:pt x="0" y="0"/>
                  </a:lnTo>
                  <a:lnTo>
                    <a:pt x="0" y="3284890"/>
                  </a:lnTo>
                  <a:lnTo>
                    <a:pt x="2261984" y="3284890"/>
                  </a:lnTo>
                  <a:lnTo>
                    <a:pt x="2261984" y="0"/>
                  </a:lnTo>
                  <a:close/>
                </a:path>
              </a:pathLst>
            </a:custGeom>
            <a:solidFill>
              <a:srgbClr val="2829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3734435">
              <a:lnSpc>
                <a:spcPts val="1545"/>
              </a:lnSpc>
              <a:spcBef>
                <a:spcPts val="115"/>
              </a:spcBef>
            </a:pPr>
            <a:r>
              <a:rPr spc="40" dirty="0"/>
              <a:t>Binary</a:t>
            </a:r>
            <a:r>
              <a:rPr spc="-20" dirty="0"/>
              <a:t> </a:t>
            </a:r>
            <a:r>
              <a:rPr spc="105" dirty="0"/>
              <a:t>Coded</a:t>
            </a:r>
            <a:r>
              <a:rPr spc="15" dirty="0"/>
              <a:t> </a:t>
            </a:r>
            <a:r>
              <a:rPr spc="90" dirty="0"/>
              <a:t>Decimal</a:t>
            </a:r>
          </a:p>
          <a:p>
            <a:pPr marL="4299585">
              <a:lnSpc>
                <a:spcPts val="1545"/>
              </a:lnSpc>
            </a:pPr>
            <a:r>
              <a:rPr spc="30" dirty="0"/>
              <a:t>(BCD)</a:t>
            </a:r>
            <a:r>
              <a:rPr spc="-30" dirty="0"/>
              <a:t> </a:t>
            </a:r>
            <a:r>
              <a:rPr spc="85" dirty="0"/>
              <a:t>Counting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3932682" y="1121782"/>
            <a:ext cx="1798320" cy="485140"/>
            <a:chOff x="3932682" y="1121782"/>
            <a:chExt cx="1798320" cy="48514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91441" y="1121782"/>
              <a:ext cx="1098042" cy="11414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91374" y="1383017"/>
              <a:ext cx="739627" cy="11472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32682" y="1517559"/>
              <a:ext cx="239694" cy="88879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3851265" y="1087306"/>
            <a:ext cx="1888489" cy="945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71450" algn="r">
              <a:lnSpc>
                <a:spcPct val="101499"/>
              </a:lnSpc>
              <a:spcBef>
                <a:spcPts val="95"/>
              </a:spcBef>
            </a:pPr>
            <a:r>
              <a:rPr sz="850" spc="70" dirty="0">
                <a:solidFill>
                  <a:srgbClr val="FFFFFF"/>
                </a:solidFill>
                <a:latin typeface="Trebuchet MS"/>
                <a:cs typeface="Trebuchet MS"/>
              </a:rPr>
              <a:t>BCD</a:t>
            </a:r>
            <a:r>
              <a:rPr sz="85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50" spc="20" dirty="0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sz="85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50" spc="3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85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50" spc="25" dirty="0">
                <a:latin typeface="Trebuchet MS"/>
                <a:cs typeface="Trebuchet MS"/>
              </a:rPr>
              <a:t>binary</a:t>
            </a:r>
            <a:r>
              <a:rPr sz="850" spc="-40" dirty="0">
                <a:latin typeface="Trebuchet MS"/>
                <a:cs typeface="Trebuchet MS"/>
              </a:rPr>
              <a:t> </a:t>
            </a:r>
            <a:r>
              <a:rPr sz="850" spc="20" dirty="0">
                <a:latin typeface="Trebuchet MS"/>
                <a:cs typeface="Trebuchet MS"/>
              </a:rPr>
              <a:t>representation</a:t>
            </a:r>
            <a:r>
              <a:rPr sz="850" spc="-40" dirty="0">
                <a:latin typeface="Trebuchet MS"/>
                <a:cs typeface="Trebuchet MS"/>
              </a:rPr>
              <a:t> </a:t>
            </a:r>
            <a:r>
              <a:rPr sz="850" spc="20" dirty="0">
                <a:solidFill>
                  <a:srgbClr val="FFFFFF"/>
                </a:solidFill>
                <a:latin typeface="Trebuchet MS"/>
                <a:cs typeface="Trebuchet MS"/>
              </a:rPr>
              <a:t>of </a:t>
            </a:r>
            <a:r>
              <a:rPr sz="850" spc="-2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50" spc="20" dirty="0">
                <a:solidFill>
                  <a:srgbClr val="FFFFFF"/>
                </a:solidFill>
                <a:latin typeface="Trebuchet MS"/>
                <a:cs typeface="Trebuchet MS"/>
              </a:rPr>
              <a:t>decimal</a:t>
            </a:r>
            <a:r>
              <a:rPr sz="85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50" spc="55" dirty="0">
                <a:solidFill>
                  <a:srgbClr val="FFFFFF"/>
                </a:solidFill>
                <a:latin typeface="Trebuchet MS"/>
                <a:cs typeface="Trebuchet MS"/>
              </a:rPr>
              <a:t>numbers</a:t>
            </a:r>
            <a:r>
              <a:rPr sz="85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50" spc="20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85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50" spc="25" dirty="0">
                <a:solidFill>
                  <a:srgbClr val="FFFFFF"/>
                </a:solidFill>
                <a:latin typeface="Trebuchet MS"/>
                <a:cs typeface="Trebuchet MS"/>
              </a:rPr>
              <a:t>which</a:t>
            </a:r>
            <a:r>
              <a:rPr sz="85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50" spc="20" dirty="0">
                <a:solidFill>
                  <a:srgbClr val="FFFFFF"/>
                </a:solidFill>
                <a:latin typeface="Trebuchet MS"/>
                <a:cs typeface="Trebuchet MS"/>
              </a:rPr>
              <a:t>each</a:t>
            </a:r>
            <a:r>
              <a:rPr sz="85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50" dirty="0">
                <a:solidFill>
                  <a:srgbClr val="FFFFFF"/>
                </a:solidFill>
                <a:latin typeface="Trebuchet MS"/>
                <a:cs typeface="Trebuchet MS"/>
              </a:rPr>
              <a:t>digit </a:t>
            </a:r>
            <a:r>
              <a:rPr sz="850" spc="-2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50" spc="20" dirty="0">
                <a:solidFill>
                  <a:srgbClr val="FFFFFF"/>
                </a:solidFill>
                <a:latin typeface="Trebuchet MS"/>
                <a:cs typeface="Trebuchet MS"/>
              </a:rPr>
              <a:t>is </a:t>
            </a:r>
            <a:r>
              <a:rPr sz="850" spc="25" dirty="0">
                <a:solidFill>
                  <a:srgbClr val="FFFFFF"/>
                </a:solidFill>
                <a:latin typeface="Trebuchet MS"/>
                <a:cs typeface="Trebuchet MS"/>
              </a:rPr>
              <a:t>represented </a:t>
            </a:r>
            <a:r>
              <a:rPr sz="850" spc="35" dirty="0">
                <a:solidFill>
                  <a:srgbClr val="FFFFFF"/>
                </a:solidFill>
                <a:latin typeface="Trebuchet MS"/>
                <a:cs typeface="Trebuchet MS"/>
              </a:rPr>
              <a:t>by </a:t>
            </a:r>
            <a:r>
              <a:rPr sz="850" spc="30" dirty="0">
                <a:solidFill>
                  <a:srgbClr val="FFFFFF"/>
                </a:solidFill>
                <a:latin typeface="Trebuchet MS"/>
                <a:cs typeface="Trebuchet MS"/>
              </a:rPr>
              <a:t>a </a:t>
            </a:r>
            <a:r>
              <a:rPr sz="850" spc="10" dirty="0">
                <a:latin typeface="Trebuchet MS"/>
                <a:cs typeface="Trebuchet MS"/>
              </a:rPr>
              <a:t>four-bit </a:t>
            </a:r>
            <a:r>
              <a:rPr sz="850" spc="25" dirty="0">
                <a:latin typeface="Trebuchet MS"/>
                <a:cs typeface="Trebuchet MS"/>
              </a:rPr>
              <a:t>binary </a:t>
            </a:r>
            <a:r>
              <a:rPr sz="850" spc="30" dirty="0">
                <a:latin typeface="Trebuchet MS"/>
                <a:cs typeface="Trebuchet MS"/>
              </a:rPr>
              <a:t> </a:t>
            </a:r>
            <a:r>
              <a:rPr sz="850" spc="5" dirty="0">
                <a:latin typeface="Trebuchet MS"/>
                <a:cs typeface="Trebuchet MS"/>
              </a:rPr>
              <a:t>code</a:t>
            </a:r>
            <a:r>
              <a:rPr sz="850" spc="5" dirty="0">
                <a:solidFill>
                  <a:srgbClr val="FFFFFF"/>
                </a:solidFill>
                <a:latin typeface="Trebuchet MS"/>
                <a:cs typeface="Trebuchet MS"/>
              </a:rPr>
              <a:t>. </a:t>
            </a:r>
            <a:r>
              <a:rPr sz="850" spc="45" dirty="0">
                <a:solidFill>
                  <a:srgbClr val="FFFFFF"/>
                </a:solidFill>
                <a:latin typeface="Trebuchet MS"/>
                <a:cs typeface="Trebuchet MS"/>
              </a:rPr>
              <a:t>We </a:t>
            </a:r>
            <a:r>
              <a:rPr sz="850" spc="-15" dirty="0">
                <a:solidFill>
                  <a:srgbClr val="FFFFFF"/>
                </a:solidFill>
                <a:latin typeface="Trebuchet MS"/>
                <a:cs typeface="Trebuchet MS"/>
              </a:rPr>
              <a:t>will </a:t>
            </a:r>
            <a:r>
              <a:rPr sz="850" spc="20" dirty="0">
                <a:solidFill>
                  <a:srgbClr val="FFFFFF"/>
                </a:solidFill>
                <a:latin typeface="Trebuchet MS"/>
                <a:cs typeface="Trebuchet MS"/>
              </a:rPr>
              <a:t>explore </a:t>
            </a:r>
            <a:r>
              <a:rPr sz="850" spc="15" dirty="0">
                <a:solidFill>
                  <a:srgbClr val="FFFFFF"/>
                </a:solidFill>
                <a:latin typeface="Trebuchet MS"/>
                <a:cs typeface="Trebuchet MS"/>
              </a:rPr>
              <a:t>the principles </a:t>
            </a:r>
            <a:r>
              <a:rPr sz="850" spc="20" dirty="0">
                <a:solidFill>
                  <a:srgbClr val="FFFFFF"/>
                </a:solidFill>
                <a:latin typeface="Trebuchet MS"/>
                <a:cs typeface="Trebuchet MS"/>
              </a:rPr>
              <a:t> of </a:t>
            </a:r>
            <a:r>
              <a:rPr sz="850" spc="70" dirty="0">
                <a:solidFill>
                  <a:srgbClr val="FFFFFF"/>
                </a:solidFill>
                <a:latin typeface="Trebuchet MS"/>
                <a:cs typeface="Trebuchet MS"/>
              </a:rPr>
              <a:t>BCD </a:t>
            </a:r>
            <a:r>
              <a:rPr sz="850" spc="25" dirty="0">
                <a:solidFill>
                  <a:srgbClr val="FFFFFF"/>
                </a:solidFill>
                <a:latin typeface="Trebuchet MS"/>
                <a:cs typeface="Trebuchet MS"/>
              </a:rPr>
              <a:t>counting </a:t>
            </a:r>
            <a:r>
              <a:rPr sz="850" spc="45" dirty="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sz="850" dirty="0">
                <a:solidFill>
                  <a:srgbClr val="FFFFFF"/>
                </a:solidFill>
                <a:latin typeface="Trebuchet MS"/>
                <a:cs typeface="Trebuchet MS"/>
              </a:rPr>
              <a:t>its </a:t>
            </a:r>
            <a:r>
              <a:rPr sz="850" spc="20" dirty="0">
                <a:solidFill>
                  <a:srgbClr val="FFFFFF"/>
                </a:solidFill>
                <a:latin typeface="Trebuchet MS"/>
                <a:cs typeface="Trebuchet MS"/>
              </a:rPr>
              <a:t>signiﬁcance </a:t>
            </a:r>
            <a:r>
              <a:rPr sz="850" spc="-2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50" spc="20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85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50" spc="1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85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50" spc="35" dirty="0">
                <a:solidFill>
                  <a:srgbClr val="FFFFFF"/>
                </a:solidFill>
                <a:latin typeface="Trebuchet MS"/>
                <a:cs typeface="Trebuchet MS"/>
              </a:rPr>
              <a:t>design</a:t>
            </a:r>
            <a:r>
              <a:rPr sz="85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50" spc="2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85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50" spc="3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85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50" spc="45" dirty="0">
                <a:solidFill>
                  <a:srgbClr val="FFFFFF"/>
                </a:solidFill>
                <a:latin typeface="Trebuchet MS"/>
                <a:cs typeface="Trebuchet MS"/>
              </a:rPr>
              <a:t>0</a:t>
            </a:r>
            <a:r>
              <a:rPr sz="85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50" spc="15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85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50" spc="45" dirty="0">
                <a:solidFill>
                  <a:srgbClr val="FFFFFF"/>
                </a:solidFill>
                <a:latin typeface="Trebuchet MS"/>
                <a:cs typeface="Trebuchet MS"/>
              </a:rPr>
              <a:t>99</a:t>
            </a:r>
            <a:r>
              <a:rPr sz="85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50" spc="20" dirty="0">
                <a:solidFill>
                  <a:srgbClr val="FFFFFF"/>
                </a:solidFill>
                <a:latin typeface="Trebuchet MS"/>
                <a:cs typeface="Trebuchet MS"/>
              </a:rPr>
              <a:t>counter</a:t>
            </a:r>
            <a:endParaRPr sz="850">
              <a:latin typeface="Trebuchet MS"/>
              <a:cs typeface="Trebuchet MS"/>
            </a:endParaRPr>
          </a:p>
          <a:p>
            <a:pPr marR="5715" algn="r">
              <a:lnSpc>
                <a:spcPct val="100000"/>
              </a:lnSpc>
              <a:spcBef>
                <a:spcPts val="10"/>
              </a:spcBef>
            </a:pPr>
            <a:r>
              <a:rPr sz="850" spc="-20" dirty="0">
                <a:solidFill>
                  <a:srgbClr val="FFFFFF"/>
                </a:solidFill>
                <a:latin typeface="Trebuchet MS"/>
                <a:cs typeface="Trebuchet MS"/>
              </a:rPr>
              <a:t>circuit.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447032" y="1011605"/>
            <a:ext cx="1294130" cy="30480"/>
          </a:xfrm>
          <a:custGeom>
            <a:avLst/>
            <a:gdLst/>
            <a:ahLst/>
            <a:cxnLst/>
            <a:rect l="l" t="t" r="r" b="b"/>
            <a:pathLst>
              <a:path w="1294129" h="30480">
                <a:moveTo>
                  <a:pt x="1293863" y="0"/>
                </a:moveTo>
                <a:lnTo>
                  <a:pt x="0" y="0"/>
                </a:lnTo>
                <a:lnTo>
                  <a:pt x="0" y="30441"/>
                </a:lnTo>
                <a:lnTo>
                  <a:pt x="1293863" y="30441"/>
                </a:lnTo>
                <a:lnTo>
                  <a:pt x="1293863" y="0"/>
                </a:lnTo>
                <a:close/>
              </a:path>
            </a:pathLst>
          </a:custGeom>
          <a:solidFill>
            <a:srgbClr val="6FB0DA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12" y="8"/>
            <a:ext cx="5845810" cy="3288029"/>
          </a:xfrm>
          <a:custGeom>
            <a:avLst/>
            <a:gdLst/>
            <a:ahLst/>
            <a:cxnLst/>
            <a:rect l="l" t="t" r="r" b="b"/>
            <a:pathLst>
              <a:path w="5845810" h="3288029">
                <a:moveTo>
                  <a:pt x="0" y="3287938"/>
                </a:moveTo>
                <a:lnTo>
                  <a:pt x="5845240" y="3287938"/>
                </a:lnTo>
                <a:lnTo>
                  <a:pt x="5845240" y="0"/>
                </a:lnTo>
                <a:lnTo>
                  <a:pt x="0" y="0"/>
                </a:lnTo>
                <a:lnTo>
                  <a:pt x="0" y="3287938"/>
                </a:lnTo>
                <a:close/>
              </a:path>
            </a:pathLst>
          </a:custGeom>
          <a:solidFill>
            <a:srgbClr val="2829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52800" y="0"/>
            <a:ext cx="1083310" cy="541655"/>
          </a:xfrm>
          <a:custGeom>
            <a:avLst/>
            <a:gdLst/>
            <a:ahLst/>
            <a:cxnLst/>
            <a:rect l="l" t="t" r="r" b="b"/>
            <a:pathLst>
              <a:path w="1083310" h="541655">
                <a:moveTo>
                  <a:pt x="1082975" y="0"/>
                </a:moveTo>
                <a:lnTo>
                  <a:pt x="0" y="0"/>
                </a:lnTo>
                <a:lnTo>
                  <a:pt x="541483" y="541483"/>
                </a:lnTo>
                <a:lnTo>
                  <a:pt x="1082975" y="0"/>
                </a:lnTo>
                <a:close/>
              </a:path>
            </a:pathLst>
          </a:custGeom>
          <a:solidFill>
            <a:srgbClr val="6FB0D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512" y="1009211"/>
            <a:ext cx="571500" cy="1111250"/>
            <a:chOff x="1512" y="1009211"/>
            <a:chExt cx="571500" cy="1111250"/>
          </a:xfrm>
        </p:grpSpPr>
        <p:sp>
          <p:nvSpPr>
            <p:cNvPr id="5" name="object 5"/>
            <p:cNvSpPr/>
            <p:nvPr/>
          </p:nvSpPr>
          <p:spPr>
            <a:xfrm>
              <a:off x="1512" y="1181075"/>
              <a:ext cx="571500" cy="939800"/>
            </a:xfrm>
            <a:custGeom>
              <a:avLst/>
              <a:gdLst/>
              <a:ahLst/>
              <a:cxnLst/>
              <a:rect l="l" t="t" r="r" b="b"/>
              <a:pathLst>
                <a:path w="571500" h="939800">
                  <a:moveTo>
                    <a:pt x="187320" y="0"/>
                  </a:moveTo>
                  <a:lnTo>
                    <a:pt x="0" y="187320"/>
                  </a:lnTo>
                  <a:lnTo>
                    <a:pt x="0" y="923890"/>
                  </a:lnTo>
                  <a:lnTo>
                    <a:pt x="15442" y="939332"/>
                  </a:lnTo>
                  <a:lnTo>
                    <a:pt x="571048" y="383727"/>
                  </a:lnTo>
                  <a:lnTo>
                    <a:pt x="187320" y="0"/>
                  </a:lnTo>
                  <a:close/>
                </a:path>
              </a:pathLst>
            </a:custGeom>
            <a:solidFill>
              <a:srgbClr val="484C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12" y="1009211"/>
              <a:ext cx="217804" cy="420370"/>
            </a:xfrm>
            <a:custGeom>
              <a:avLst/>
              <a:gdLst/>
              <a:ahLst/>
              <a:cxnLst/>
              <a:rect l="l" t="t" r="r" b="b"/>
              <a:pathLst>
                <a:path w="217804" h="420369">
                  <a:moveTo>
                    <a:pt x="15439" y="0"/>
                  </a:moveTo>
                  <a:lnTo>
                    <a:pt x="0" y="15439"/>
                  </a:lnTo>
                  <a:lnTo>
                    <a:pt x="0" y="419948"/>
                  </a:lnTo>
                  <a:lnTo>
                    <a:pt x="217693" y="202249"/>
                  </a:lnTo>
                  <a:lnTo>
                    <a:pt x="15439" y="0"/>
                  </a:lnTo>
                  <a:close/>
                </a:path>
              </a:pathLst>
            </a:custGeom>
            <a:solidFill>
              <a:srgbClr val="6FB0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0" y="0"/>
            <a:ext cx="2723515" cy="3289300"/>
            <a:chOff x="0" y="0"/>
            <a:chExt cx="2723515" cy="3289300"/>
          </a:xfrm>
        </p:grpSpPr>
        <p:sp>
          <p:nvSpPr>
            <p:cNvPr id="8" name="object 8"/>
            <p:cNvSpPr/>
            <p:nvPr/>
          </p:nvSpPr>
          <p:spPr>
            <a:xfrm>
              <a:off x="662333" y="548152"/>
              <a:ext cx="2061210" cy="2061210"/>
            </a:xfrm>
            <a:custGeom>
              <a:avLst/>
              <a:gdLst/>
              <a:ahLst/>
              <a:cxnLst/>
              <a:rect l="l" t="t" r="r" b="b"/>
              <a:pathLst>
                <a:path w="2061210" h="2061210">
                  <a:moveTo>
                    <a:pt x="1030519" y="0"/>
                  </a:moveTo>
                  <a:lnTo>
                    <a:pt x="0" y="1030925"/>
                  </a:lnTo>
                  <a:lnTo>
                    <a:pt x="1030519" y="2061054"/>
                  </a:lnTo>
                  <a:lnTo>
                    <a:pt x="2061054" y="1030925"/>
                  </a:lnTo>
                  <a:lnTo>
                    <a:pt x="1030519" y="0"/>
                  </a:lnTo>
                  <a:close/>
                </a:path>
              </a:pathLst>
            </a:custGeom>
            <a:solidFill>
              <a:srgbClr val="484C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752243" y="1761911"/>
              <a:ext cx="956310" cy="956310"/>
            </a:xfrm>
            <a:custGeom>
              <a:avLst/>
              <a:gdLst/>
              <a:ahLst/>
              <a:cxnLst/>
              <a:rect l="l" t="t" r="r" b="b"/>
              <a:pathLst>
                <a:path w="956310" h="956310">
                  <a:moveTo>
                    <a:pt x="894493" y="0"/>
                  </a:moveTo>
                  <a:lnTo>
                    <a:pt x="0" y="893694"/>
                  </a:lnTo>
                  <a:lnTo>
                    <a:pt x="62234" y="955941"/>
                  </a:lnTo>
                  <a:lnTo>
                    <a:pt x="955941" y="61447"/>
                  </a:lnTo>
                  <a:lnTo>
                    <a:pt x="894493" y="0"/>
                  </a:lnTo>
                  <a:close/>
                </a:path>
              </a:pathLst>
            </a:custGeom>
            <a:solidFill>
              <a:srgbClr val="6FB0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672270"/>
              <a:ext cx="1702082" cy="161652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520833" cy="1475231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3022030" y="334424"/>
            <a:ext cx="1915795" cy="42100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 marR="5080">
              <a:lnSpc>
                <a:spcPts val="1410"/>
              </a:lnSpc>
              <a:spcBef>
                <a:spcPts val="385"/>
              </a:spcBef>
            </a:pPr>
            <a:r>
              <a:rPr spc="70" dirty="0"/>
              <a:t>Circuit</a:t>
            </a:r>
            <a:r>
              <a:rPr spc="10" dirty="0"/>
              <a:t> </a:t>
            </a:r>
            <a:r>
              <a:rPr spc="70" dirty="0"/>
              <a:t>Simulation</a:t>
            </a:r>
            <a:r>
              <a:rPr spc="15" dirty="0"/>
              <a:t> </a:t>
            </a:r>
            <a:r>
              <a:rPr spc="75" dirty="0"/>
              <a:t>and </a:t>
            </a:r>
            <a:r>
              <a:rPr spc="-300" dirty="0"/>
              <a:t> </a:t>
            </a:r>
            <a:r>
              <a:rPr spc="35" dirty="0"/>
              <a:t>Testing</a:t>
            </a:r>
          </a:p>
        </p:txBody>
      </p:sp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39553" y="938165"/>
            <a:ext cx="356036" cy="114144"/>
          </a:xfrm>
          <a:prstGeom prst="rect">
            <a:avLst/>
          </a:prstGeom>
        </p:spPr>
      </p:pic>
      <p:sp>
        <p:nvSpPr>
          <p:cNvPr id="14" name="object 14"/>
          <p:cNvSpPr/>
          <p:nvPr/>
        </p:nvSpPr>
        <p:spPr>
          <a:xfrm>
            <a:off x="4307027" y="942073"/>
            <a:ext cx="279400" cy="85090"/>
          </a:xfrm>
          <a:custGeom>
            <a:avLst/>
            <a:gdLst/>
            <a:ahLst/>
            <a:cxnLst/>
            <a:rect l="l" t="t" r="r" b="b"/>
            <a:pathLst>
              <a:path w="279400" h="85090">
                <a:moveTo>
                  <a:pt x="53797" y="68453"/>
                </a:moveTo>
                <a:lnTo>
                  <a:pt x="26009" y="34505"/>
                </a:lnTo>
                <a:lnTo>
                  <a:pt x="22555" y="33007"/>
                </a:lnTo>
                <a:lnTo>
                  <a:pt x="18262" y="30416"/>
                </a:lnTo>
                <a:lnTo>
                  <a:pt x="16802" y="29070"/>
                </a:lnTo>
                <a:lnTo>
                  <a:pt x="16002" y="27673"/>
                </a:lnTo>
                <a:lnTo>
                  <a:pt x="15189" y="26276"/>
                </a:lnTo>
                <a:lnTo>
                  <a:pt x="14782" y="24434"/>
                </a:lnTo>
                <a:lnTo>
                  <a:pt x="14782" y="19202"/>
                </a:lnTo>
                <a:lnTo>
                  <a:pt x="15913" y="16903"/>
                </a:lnTo>
                <a:lnTo>
                  <a:pt x="20307" y="13525"/>
                </a:lnTo>
                <a:lnTo>
                  <a:pt x="23571" y="12687"/>
                </a:lnTo>
                <a:lnTo>
                  <a:pt x="33680" y="12687"/>
                </a:lnTo>
                <a:lnTo>
                  <a:pt x="40386" y="14287"/>
                </a:lnTo>
                <a:lnTo>
                  <a:pt x="48044" y="17500"/>
                </a:lnTo>
                <a:lnTo>
                  <a:pt x="49784" y="12687"/>
                </a:lnTo>
                <a:lnTo>
                  <a:pt x="52425" y="5321"/>
                </a:lnTo>
                <a:lnTo>
                  <a:pt x="44297" y="1778"/>
                </a:lnTo>
                <a:lnTo>
                  <a:pt x="36182" y="0"/>
                </a:lnTo>
                <a:lnTo>
                  <a:pt x="20116" y="0"/>
                </a:lnTo>
                <a:lnTo>
                  <a:pt x="13627" y="1981"/>
                </a:lnTo>
                <a:lnTo>
                  <a:pt x="3543" y="9906"/>
                </a:lnTo>
                <a:lnTo>
                  <a:pt x="1041" y="15265"/>
                </a:lnTo>
                <a:lnTo>
                  <a:pt x="1041" y="28333"/>
                </a:lnTo>
                <a:lnTo>
                  <a:pt x="2743" y="33477"/>
                </a:lnTo>
                <a:lnTo>
                  <a:pt x="6223" y="37414"/>
                </a:lnTo>
                <a:lnTo>
                  <a:pt x="9639" y="41325"/>
                </a:lnTo>
                <a:lnTo>
                  <a:pt x="15189" y="44665"/>
                </a:lnTo>
                <a:lnTo>
                  <a:pt x="27889" y="49212"/>
                </a:lnTo>
                <a:lnTo>
                  <a:pt x="31610" y="50787"/>
                </a:lnTo>
                <a:lnTo>
                  <a:pt x="36245" y="53454"/>
                </a:lnTo>
                <a:lnTo>
                  <a:pt x="37858" y="54813"/>
                </a:lnTo>
                <a:lnTo>
                  <a:pt x="39624" y="57581"/>
                </a:lnTo>
                <a:lnTo>
                  <a:pt x="40055" y="59410"/>
                </a:lnTo>
                <a:lnTo>
                  <a:pt x="40055" y="65011"/>
                </a:lnTo>
                <a:lnTo>
                  <a:pt x="38773" y="67640"/>
                </a:lnTo>
                <a:lnTo>
                  <a:pt x="33655" y="71501"/>
                </a:lnTo>
                <a:lnTo>
                  <a:pt x="29603" y="72466"/>
                </a:lnTo>
                <a:lnTo>
                  <a:pt x="20485" y="72466"/>
                </a:lnTo>
                <a:lnTo>
                  <a:pt x="16891" y="72085"/>
                </a:lnTo>
                <a:lnTo>
                  <a:pt x="9601" y="70573"/>
                </a:lnTo>
                <a:lnTo>
                  <a:pt x="5181" y="69100"/>
                </a:lnTo>
                <a:lnTo>
                  <a:pt x="0" y="66929"/>
                </a:lnTo>
                <a:lnTo>
                  <a:pt x="0" y="80568"/>
                </a:lnTo>
                <a:lnTo>
                  <a:pt x="6197" y="83515"/>
                </a:lnTo>
                <a:lnTo>
                  <a:pt x="14084" y="84988"/>
                </a:lnTo>
                <a:lnTo>
                  <a:pt x="32766" y="84988"/>
                </a:lnTo>
                <a:lnTo>
                  <a:pt x="40055" y="82867"/>
                </a:lnTo>
                <a:lnTo>
                  <a:pt x="51054" y="74396"/>
                </a:lnTo>
                <a:lnTo>
                  <a:pt x="51943" y="72466"/>
                </a:lnTo>
                <a:lnTo>
                  <a:pt x="53797" y="68453"/>
                </a:lnTo>
                <a:close/>
              </a:path>
              <a:path w="279400" h="85090">
                <a:moveTo>
                  <a:pt x="119430" y="26200"/>
                </a:moveTo>
                <a:lnTo>
                  <a:pt x="117449" y="15227"/>
                </a:lnTo>
                <a:lnTo>
                  <a:pt x="116179" y="13538"/>
                </a:lnTo>
                <a:lnTo>
                  <a:pt x="111518" y="7391"/>
                </a:lnTo>
                <a:lnTo>
                  <a:pt x="105435" y="4508"/>
                </a:lnTo>
                <a:lnTo>
                  <a:pt x="105435" y="22225"/>
                </a:lnTo>
                <a:lnTo>
                  <a:pt x="105435" y="31597"/>
                </a:lnTo>
                <a:lnTo>
                  <a:pt x="103911" y="35204"/>
                </a:lnTo>
                <a:lnTo>
                  <a:pt x="97726" y="39662"/>
                </a:lnTo>
                <a:lnTo>
                  <a:pt x="92392" y="40779"/>
                </a:lnTo>
                <a:lnTo>
                  <a:pt x="78917" y="40779"/>
                </a:lnTo>
                <a:lnTo>
                  <a:pt x="78917" y="13538"/>
                </a:lnTo>
                <a:lnTo>
                  <a:pt x="93459" y="13538"/>
                </a:lnTo>
                <a:lnTo>
                  <a:pt x="98247" y="14617"/>
                </a:lnTo>
                <a:lnTo>
                  <a:pt x="104000" y="18935"/>
                </a:lnTo>
                <a:lnTo>
                  <a:pt x="105435" y="22225"/>
                </a:lnTo>
                <a:lnTo>
                  <a:pt x="105435" y="4508"/>
                </a:lnTo>
                <a:lnTo>
                  <a:pt x="101638" y="2692"/>
                </a:lnTo>
                <a:lnTo>
                  <a:pt x="87820" y="1117"/>
                </a:lnTo>
                <a:lnTo>
                  <a:pt x="65265" y="1117"/>
                </a:lnTo>
                <a:lnTo>
                  <a:pt x="65265" y="83921"/>
                </a:lnTo>
                <a:lnTo>
                  <a:pt x="78917" y="83921"/>
                </a:lnTo>
                <a:lnTo>
                  <a:pt x="78917" y="53136"/>
                </a:lnTo>
                <a:lnTo>
                  <a:pt x="85839" y="53136"/>
                </a:lnTo>
                <a:lnTo>
                  <a:pt x="116789" y="40779"/>
                </a:lnTo>
                <a:lnTo>
                  <a:pt x="119430" y="34848"/>
                </a:lnTo>
                <a:lnTo>
                  <a:pt x="119430" y="26200"/>
                </a:lnTo>
                <a:close/>
              </a:path>
              <a:path w="279400" h="85090">
                <a:moveTo>
                  <a:pt x="144907" y="1117"/>
                </a:moveTo>
                <a:lnTo>
                  <a:pt x="131254" y="1117"/>
                </a:lnTo>
                <a:lnTo>
                  <a:pt x="131254" y="83921"/>
                </a:lnTo>
                <a:lnTo>
                  <a:pt x="144907" y="83921"/>
                </a:lnTo>
                <a:lnTo>
                  <a:pt x="144907" y="1117"/>
                </a:lnTo>
                <a:close/>
              </a:path>
              <a:path w="279400" h="85090">
                <a:moveTo>
                  <a:pt x="222237" y="5727"/>
                </a:moveTo>
                <a:lnTo>
                  <a:pt x="214426" y="1905"/>
                </a:lnTo>
                <a:lnTo>
                  <a:pt x="206235" y="0"/>
                </a:lnTo>
                <a:lnTo>
                  <a:pt x="189560" y="0"/>
                </a:lnTo>
                <a:lnTo>
                  <a:pt x="159321" y="26581"/>
                </a:lnTo>
                <a:lnTo>
                  <a:pt x="157734" y="33997"/>
                </a:lnTo>
                <a:lnTo>
                  <a:pt x="157734" y="42418"/>
                </a:lnTo>
                <a:lnTo>
                  <a:pt x="173278" y="78689"/>
                </a:lnTo>
                <a:lnTo>
                  <a:pt x="196088" y="84988"/>
                </a:lnTo>
                <a:lnTo>
                  <a:pt x="204279" y="84988"/>
                </a:lnTo>
                <a:lnTo>
                  <a:pt x="211747" y="83743"/>
                </a:lnTo>
                <a:lnTo>
                  <a:pt x="218427" y="81241"/>
                </a:lnTo>
                <a:lnTo>
                  <a:pt x="218427" y="72351"/>
                </a:lnTo>
                <a:lnTo>
                  <a:pt x="218427" y="68694"/>
                </a:lnTo>
                <a:lnTo>
                  <a:pt x="209702" y="71132"/>
                </a:lnTo>
                <a:lnTo>
                  <a:pt x="202692" y="72351"/>
                </a:lnTo>
                <a:lnTo>
                  <a:pt x="189280" y="72351"/>
                </a:lnTo>
                <a:lnTo>
                  <a:pt x="183007" y="69811"/>
                </a:lnTo>
                <a:lnTo>
                  <a:pt x="178587" y="64706"/>
                </a:lnTo>
                <a:lnTo>
                  <a:pt x="174231" y="59575"/>
                </a:lnTo>
                <a:lnTo>
                  <a:pt x="172008" y="52184"/>
                </a:lnTo>
                <a:lnTo>
                  <a:pt x="172008" y="33134"/>
                </a:lnTo>
                <a:lnTo>
                  <a:pt x="174294" y="25831"/>
                </a:lnTo>
                <a:lnTo>
                  <a:pt x="183438" y="15316"/>
                </a:lnTo>
                <a:lnTo>
                  <a:pt x="189687" y="12687"/>
                </a:lnTo>
                <a:lnTo>
                  <a:pt x="203149" y="12687"/>
                </a:lnTo>
                <a:lnTo>
                  <a:pt x="209435" y="14312"/>
                </a:lnTo>
                <a:lnTo>
                  <a:pt x="216382" y="17589"/>
                </a:lnTo>
                <a:lnTo>
                  <a:pt x="218808" y="12687"/>
                </a:lnTo>
                <a:lnTo>
                  <a:pt x="222237" y="5727"/>
                </a:lnTo>
                <a:close/>
              </a:path>
              <a:path w="279400" h="85090">
                <a:moveTo>
                  <a:pt x="279107" y="1117"/>
                </a:moveTo>
                <a:lnTo>
                  <a:pt x="230949" y="1117"/>
                </a:lnTo>
                <a:lnTo>
                  <a:pt x="230949" y="83921"/>
                </a:lnTo>
                <a:lnTo>
                  <a:pt x="279107" y="83921"/>
                </a:lnTo>
                <a:lnTo>
                  <a:pt x="279107" y="71221"/>
                </a:lnTo>
                <a:lnTo>
                  <a:pt x="244576" y="71221"/>
                </a:lnTo>
                <a:lnTo>
                  <a:pt x="244576" y="46990"/>
                </a:lnTo>
                <a:lnTo>
                  <a:pt x="277012" y="46990"/>
                </a:lnTo>
                <a:lnTo>
                  <a:pt x="277012" y="34417"/>
                </a:lnTo>
                <a:lnTo>
                  <a:pt x="244576" y="34417"/>
                </a:lnTo>
                <a:lnTo>
                  <a:pt x="244576" y="13754"/>
                </a:lnTo>
                <a:lnTo>
                  <a:pt x="279107" y="13754"/>
                </a:lnTo>
                <a:lnTo>
                  <a:pt x="279107" y="111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025840" y="903684"/>
            <a:ext cx="2194560" cy="814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1499"/>
              </a:lnSpc>
              <a:spcBef>
                <a:spcPts val="95"/>
              </a:spcBef>
            </a:pPr>
            <a:r>
              <a:rPr sz="850" spc="25" dirty="0">
                <a:solidFill>
                  <a:srgbClr val="FFFFFF"/>
                </a:solidFill>
                <a:latin typeface="Trebuchet MS"/>
                <a:cs typeface="Trebuchet MS"/>
              </a:rPr>
              <a:t>Simulation</a:t>
            </a:r>
            <a:r>
              <a:rPr sz="85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50" spc="25" dirty="0">
                <a:solidFill>
                  <a:srgbClr val="FFFFFF"/>
                </a:solidFill>
                <a:latin typeface="Trebuchet MS"/>
                <a:cs typeface="Trebuchet MS"/>
              </a:rPr>
              <a:t>tools</a:t>
            </a:r>
            <a:r>
              <a:rPr sz="85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50" spc="40" dirty="0">
                <a:solidFill>
                  <a:srgbClr val="FFFFFF"/>
                </a:solidFill>
                <a:latin typeface="Trebuchet MS"/>
                <a:cs typeface="Trebuchet MS"/>
              </a:rPr>
              <a:t>such</a:t>
            </a:r>
            <a:r>
              <a:rPr sz="85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50" spc="45" dirty="0">
                <a:solidFill>
                  <a:srgbClr val="FFFFFF"/>
                </a:solidFill>
                <a:latin typeface="Trebuchet MS"/>
                <a:cs typeface="Trebuchet MS"/>
              </a:rPr>
              <a:t>as</a:t>
            </a:r>
            <a:r>
              <a:rPr sz="85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50" spc="35" dirty="0">
                <a:latin typeface="Trebuchet MS"/>
                <a:cs typeface="Trebuchet MS"/>
              </a:rPr>
              <a:t>SPICE</a:t>
            </a:r>
            <a:r>
              <a:rPr sz="850" spc="-40" dirty="0">
                <a:latin typeface="Trebuchet MS"/>
                <a:cs typeface="Trebuchet MS"/>
              </a:rPr>
              <a:t> </a:t>
            </a:r>
            <a:r>
              <a:rPr sz="850" spc="45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85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50" spc="10" dirty="0">
                <a:latin typeface="Trebuchet MS"/>
                <a:cs typeface="Trebuchet MS"/>
              </a:rPr>
              <a:t>Verilog </a:t>
            </a:r>
            <a:r>
              <a:rPr sz="850" spc="-240" dirty="0">
                <a:latin typeface="Trebuchet MS"/>
                <a:cs typeface="Trebuchet MS"/>
              </a:rPr>
              <a:t> </a:t>
            </a:r>
            <a:r>
              <a:rPr sz="850" spc="20" dirty="0">
                <a:solidFill>
                  <a:srgbClr val="FFFFFF"/>
                </a:solidFill>
                <a:latin typeface="Trebuchet MS"/>
                <a:cs typeface="Trebuchet MS"/>
              </a:rPr>
              <a:t>are invaluable for </a:t>
            </a:r>
            <a:r>
              <a:rPr sz="850" spc="10" dirty="0">
                <a:solidFill>
                  <a:srgbClr val="FFFFFF"/>
                </a:solidFill>
                <a:latin typeface="Trebuchet MS"/>
                <a:cs typeface="Trebuchet MS"/>
              </a:rPr>
              <a:t>validating </a:t>
            </a:r>
            <a:r>
              <a:rPr sz="850" spc="15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85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50" spc="10" dirty="0">
                <a:solidFill>
                  <a:srgbClr val="FFFFFF"/>
                </a:solidFill>
                <a:latin typeface="Trebuchet MS"/>
                <a:cs typeface="Trebuchet MS"/>
              </a:rPr>
              <a:t>functionality</a:t>
            </a:r>
            <a:r>
              <a:rPr sz="85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50" spc="2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85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50" spc="1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85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50" spc="20" dirty="0">
                <a:solidFill>
                  <a:srgbClr val="FFFFFF"/>
                </a:solidFill>
                <a:latin typeface="Trebuchet MS"/>
                <a:cs typeface="Trebuchet MS"/>
              </a:rPr>
              <a:t>counter</a:t>
            </a:r>
            <a:r>
              <a:rPr sz="85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50" spc="-20" dirty="0">
                <a:solidFill>
                  <a:srgbClr val="FFFFFF"/>
                </a:solidFill>
                <a:latin typeface="Trebuchet MS"/>
                <a:cs typeface="Trebuchet MS"/>
              </a:rPr>
              <a:t>circuit.</a:t>
            </a:r>
            <a:r>
              <a:rPr sz="85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50" spc="45" dirty="0">
                <a:solidFill>
                  <a:srgbClr val="FFFFFF"/>
                </a:solidFill>
                <a:latin typeface="Trebuchet MS"/>
                <a:cs typeface="Trebuchet MS"/>
              </a:rPr>
              <a:t>We</a:t>
            </a:r>
            <a:r>
              <a:rPr sz="85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50" spc="-15" dirty="0">
                <a:solidFill>
                  <a:srgbClr val="FFFFFF"/>
                </a:solidFill>
                <a:latin typeface="Trebuchet MS"/>
                <a:cs typeface="Trebuchet MS"/>
              </a:rPr>
              <a:t>will </a:t>
            </a:r>
            <a:r>
              <a:rPr sz="85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50" spc="20" dirty="0">
                <a:solidFill>
                  <a:srgbClr val="FFFFFF"/>
                </a:solidFill>
                <a:latin typeface="Trebuchet MS"/>
                <a:cs typeface="Trebuchet MS"/>
              </a:rPr>
              <a:t>explore </a:t>
            </a:r>
            <a:r>
              <a:rPr sz="850" spc="15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850" spc="40" dirty="0">
                <a:solidFill>
                  <a:srgbClr val="FFFFFF"/>
                </a:solidFill>
                <a:latin typeface="Trebuchet MS"/>
                <a:cs typeface="Trebuchet MS"/>
              </a:rPr>
              <a:t>process </a:t>
            </a:r>
            <a:r>
              <a:rPr sz="850" spc="20" dirty="0">
                <a:solidFill>
                  <a:srgbClr val="FFFFFF"/>
                </a:solidFill>
                <a:latin typeface="Trebuchet MS"/>
                <a:cs typeface="Trebuchet MS"/>
              </a:rPr>
              <a:t>of simulating </a:t>
            </a:r>
            <a:r>
              <a:rPr sz="850" spc="45" dirty="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sz="850" spc="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50" spc="15" dirty="0">
                <a:solidFill>
                  <a:srgbClr val="FFFFFF"/>
                </a:solidFill>
                <a:latin typeface="Trebuchet MS"/>
                <a:cs typeface="Trebuchet MS"/>
              </a:rPr>
              <a:t>testing</a:t>
            </a:r>
            <a:r>
              <a:rPr sz="85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50" spc="1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85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50" spc="-10" dirty="0">
                <a:solidFill>
                  <a:srgbClr val="FFFFFF"/>
                </a:solidFill>
                <a:latin typeface="Trebuchet MS"/>
                <a:cs typeface="Trebuchet MS"/>
              </a:rPr>
              <a:t>circuit</a:t>
            </a:r>
            <a:r>
              <a:rPr sz="85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50" spc="15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85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50" dirty="0">
                <a:solidFill>
                  <a:srgbClr val="FFFFFF"/>
                </a:solidFill>
                <a:latin typeface="Trebuchet MS"/>
                <a:cs typeface="Trebuchet MS"/>
              </a:rPr>
              <a:t>verify</a:t>
            </a:r>
            <a:r>
              <a:rPr sz="85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50" dirty="0">
                <a:solidFill>
                  <a:srgbClr val="FFFFFF"/>
                </a:solidFill>
                <a:latin typeface="Trebuchet MS"/>
                <a:cs typeface="Trebuchet MS"/>
              </a:rPr>
              <a:t>its</a:t>
            </a:r>
            <a:r>
              <a:rPr sz="85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50" spc="10" dirty="0">
                <a:solidFill>
                  <a:srgbClr val="FFFFFF"/>
                </a:solidFill>
                <a:latin typeface="Trebuchet MS"/>
                <a:cs typeface="Trebuchet MS"/>
              </a:rPr>
              <a:t>accuracy</a:t>
            </a:r>
            <a:r>
              <a:rPr sz="85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50" spc="45" dirty="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sz="850" spc="-2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50" spc="-15" dirty="0">
                <a:solidFill>
                  <a:srgbClr val="FFFFFF"/>
                </a:solidFill>
                <a:latin typeface="Trebuchet MS"/>
                <a:cs typeface="Trebuchet MS"/>
              </a:rPr>
              <a:t>reliability.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021063" y="821766"/>
            <a:ext cx="1141730" cy="30480"/>
          </a:xfrm>
          <a:custGeom>
            <a:avLst/>
            <a:gdLst/>
            <a:ahLst/>
            <a:cxnLst/>
            <a:rect l="l" t="t" r="r" b="b"/>
            <a:pathLst>
              <a:path w="1141729" h="30480">
                <a:moveTo>
                  <a:pt x="1141653" y="0"/>
                </a:moveTo>
                <a:lnTo>
                  <a:pt x="0" y="0"/>
                </a:lnTo>
                <a:lnTo>
                  <a:pt x="0" y="30429"/>
                </a:lnTo>
                <a:lnTo>
                  <a:pt x="1141653" y="30429"/>
                </a:lnTo>
                <a:lnTo>
                  <a:pt x="1141653" y="0"/>
                </a:lnTo>
                <a:close/>
              </a:path>
            </a:pathLst>
          </a:custGeom>
          <a:solidFill>
            <a:srgbClr val="6FB0DA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84584-330F-D292-94F5-3702E51C3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5350" y="675533"/>
            <a:ext cx="3571166" cy="1200329"/>
          </a:xfrm>
        </p:spPr>
        <p:txBody>
          <a:bodyPr/>
          <a:lstStyle/>
          <a:p>
            <a:r>
              <a:rPr lang="en-SG" sz="1800" dirty="0"/>
              <a:t>Visual Element</a:t>
            </a:r>
            <a:br>
              <a:rPr lang="en-SG" sz="1800" dirty="0"/>
            </a:br>
            <a:br>
              <a:rPr lang="en-SG" sz="1800" dirty="0"/>
            </a:br>
            <a:r>
              <a:rPr lang="en-SG" sz="1200" dirty="0"/>
              <a:t>7 segment display has been used for showing counting. Countdown will start from 0 ang continue till 99 which will be displayed in the 7 segment display</a:t>
            </a:r>
            <a:r>
              <a:rPr lang="en-SG" sz="1800" dirty="0"/>
              <a:t>.</a:t>
            </a:r>
          </a:p>
        </p:txBody>
      </p:sp>
      <p:sp>
        <p:nvSpPr>
          <p:cNvPr id="3" name="Minus Sign 2">
            <a:extLst>
              <a:ext uri="{FF2B5EF4-FFF2-40B4-BE49-F238E27FC236}">
                <a16:creationId xmlns:a16="http://schemas.microsoft.com/office/drawing/2014/main" id="{B5101162-9973-AD44-AB2F-EB61DF834073}"/>
              </a:ext>
            </a:extLst>
          </p:cNvPr>
          <p:cNvSpPr/>
          <p:nvPr/>
        </p:nvSpPr>
        <p:spPr>
          <a:xfrm>
            <a:off x="2051050" y="1030817"/>
            <a:ext cx="1752600" cy="76200"/>
          </a:xfrm>
          <a:prstGeom prst="mathMin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Minus Sign 3">
            <a:extLst>
              <a:ext uri="{FF2B5EF4-FFF2-40B4-BE49-F238E27FC236}">
                <a16:creationId xmlns:a16="http://schemas.microsoft.com/office/drawing/2014/main" id="{79B0285B-3993-FDED-6243-0D8CAA977BFC}"/>
              </a:ext>
            </a:extLst>
          </p:cNvPr>
          <p:cNvSpPr/>
          <p:nvPr/>
        </p:nvSpPr>
        <p:spPr>
          <a:xfrm flipV="1">
            <a:off x="1898650" y="886042"/>
            <a:ext cx="2057400" cy="289550"/>
          </a:xfrm>
          <a:prstGeom prst="mathMin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03756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3B360-61C4-5C4E-1937-89F9E78AE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1550" y="551708"/>
            <a:ext cx="3494966" cy="1046440"/>
          </a:xfrm>
        </p:spPr>
        <p:txBody>
          <a:bodyPr/>
          <a:lstStyle/>
          <a:p>
            <a:r>
              <a:rPr lang="en-SG" sz="1800" dirty="0"/>
              <a:t>User Interaction</a:t>
            </a:r>
            <a:br>
              <a:rPr lang="en-SG" sz="1800" dirty="0"/>
            </a:br>
            <a:br>
              <a:rPr lang="en-SG" sz="1800" dirty="0"/>
            </a:br>
            <a:r>
              <a:rPr lang="en-SG" sz="1600" dirty="0"/>
              <a:t>A button is used for manually resetting the counter to 0 to start counting.</a:t>
            </a:r>
            <a:endParaRPr lang="en-SG" sz="1800" dirty="0"/>
          </a:p>
        </p:txBody>
      </p:sp>
      <p:sp>
        <p:nvSpPr>
          <p:cNvPr id="3" name="Minus Sign 2">
            <a:extLst>
              <a:ext uri="{FF2B5EF4-FFF2-40B4-BE49-F238E27FC236}">
                <a16:creationId xmlns:a16="http://schemas.microsoft.com/office/drawing/2014/main" id="{F139AE2F-96DF-F3AE-512B-09ADFD523AF6}"/>
              </a:ext>
            </a:extLst>
          </p:cNvPr>
          <p:cNvSpPr/>
          <p:nvPr/>
        </p:nvSpPr>
        <p:spPr>
          <a:xfrm>
            <a:off x="2012950" y="962025"/>
            <a:ext cx="2057400" cy="45719"/>
          </a:xfrm>
          <a:prstGeom prst="mathMin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Minus Sign 3">
            <a:extLst>
              <a:ext uri="{FF2B5EF4-FFF2-40B4-BE49-F238E27FC236}">
                <a16:creationId xmlns:a16="http://schemas.microsoft.com/office/drawing/2014/main" id="{D5871B54-6F93-9558-7449-5680E9392C64}"/>
              </a:ext>
            </a:extLst>
          </p:cNvPr>
          <p:cNvSpPr/>
          <p:nvPr/>
        </p:nvSpPr>
        <p:spPr>
          <a:xfrm flipV="1">
            <a:off x="2012950" y="840109"/>
            <a:ext cx="2057400" cy="289550"/>
          </a:xfrm>
          <a:prstGeom prst="mathMin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89525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</TotalTime>
  <Words>663</Words>
  <Application>Microsoft Office PowerPoint</Application>
  <PresentationFormat>Custom</PresentationFormat>
  <Paragraphs>37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Calibri</vt:lpstr>
      <vt:lpstr>Cambria</vt:lpstr>
      <vt:lpstr>Trebuchet MS</vt:lpstr>
      <vt:lpstr>Office Theme</vt:lpstr>
      <vt:lpstr>Design and  Implementation of a 0  to 99 Counter Circuit:  A Comprehensive  Exploration</vt:lpstr>
      <vt:lpstr>Course Instructor: Nuzat Nuary Alam  Group(5)  Member :      Pritha Biswas Prama( 22-46161-1)      Aishee Debnath( 22-46416-1)      MD.Mehedi Hasan Polas( 22-46566-1)      Riya Das( 22-46592-1) </vt:lpstr>
      <vt:lpstr>Introduction</vt:lpstr>
      <vt:lpstr>Overview of Counters</vt:lpstr>
      <vt:lpstr>Component  1. Bread Board   2. 555  3. 4026 2 pcs  4. 7segment 2pcs  5. 1k ohm 5pcs  7. Connectors  8. Push button switch has context menu  9. 10k preset potentiometer </vt:lpstr>
      <vt:lpstr>Binary Coded Decimal (BCD) Counting</vt:lpstr>
      <vt:lpstr>Circuit Simulation and  Testing</vt:lpstr>
      <vt:lpstr>Visual Element  7 segment display has been used for showing counting. Countdown will start from 0 ang continue till 99 which will be displayed in the 7 segment display.</vt:lpstr>
      <vt:lpstr>User Interaction  A button is used for manually resetting the counter to 0 to start counting.</vt:lpstr>
      <vt:lpstr>Design Considerations</vt:lpstr>
      <vt:lpstr>Applications of 0 to 99 Counters</vt:lpstr>
      <vt:lpstr>Implementation Challenges</vt:lpstr>
      <vt:lpstr>Future Developments</vt:lpstr>
      <vt:lpstr>Design Optimization</vt:lpstr>
      <vt:lpstr>Real-world  Implementation</vt:lpstr>
      <vt:lpstr>Conclusion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 Implementation of a 0  to 99 Counter Circuit:  A Comprehensive  Exploration</dc:title>
  <cp:lastModifiedBy>SALMA AKTER</cp:lastModifiedBy>
  <cp:revision>1</cp:revision>
  <dcterms:created xsi:type="dcterms:W3CDTF">2023-12-13T17:31:08Z</dcterms:created>
  <dcterms:modified xsi:type="dcterms:W3CDTF">2023-12-15T17:27:50Z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2023-12-13T00:00:00Z</vt:filetime>
  </property>
  <property fmtid="{D5CDD505-2E9C-101B-9397-08002B2CF9AE}" pid="3" name="LastSaved">
    <vt:filetime>2023-12-13T00:00:00Z</vt:filetime>
  </property>
</Properties>
</file>