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7" r:id="rId4"/>
  </p:sldMasterIdLst>
  <p:notesMasterIdLst>
    <p:notesMasterId r:id="rId18"/>
  </p:notesMasterIdLst>
  <p:handoutMasterIdLst>
    <p:handoutMasterId r:id="rId19"/>
  </p:handoutMasterIdLst>
  <p:sldIdLst>
    <p:sldId id="315" r:id="rId5"/>
    <p:sldId id="266" r:id="rId6"/>
    <p:sldId id="317" r:id="rId7"/>
    <p:sldId id="314" r:id="rId8"/>
    <p:sldId id="271" r:id="rId9"/>
    <p:sldId id="309" r:id="rId10"/>
    <p:sldId id="256" r:id="rId11"/>
    <p:sldId id="312" r:id="rId12"/>
    <p:sldId id="305" r:id="rId13"/>
    <p:sldId id="310" r:id="rId14"/>
    <p:sldId id="295" r:id="rId15"/>
    <p:sldId id="321" r:id="rId16"/>
    <p:sldId id="3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52EC4F-9D95-4602-A53D-2FD8085B981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7572800-8F4E-4C0F-BC83-FE2E4D14EC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INTRODUCTION</a:t>
          </a:r>
          <a:endParaRPr lang="en-US" sz="2400" b="1" dirty="0"/>
        </a:p>
      </dgm:t>
    </dgm:pt>
    <dgm:pt modelId="{F2AC6B0C-CD0E-4DA5-BA42-761BA6BCB886}" type="parTrans" cxnId="{922C0113-343F-4E81-98F8-22D65F661863}">
      <dgm:prSet/>
      <dgm:spPr/>
      <dgm:t>
        <a:bodyPr/>
        <a:lstStyle/>
        <a:p>
          <a:endParaRPr lang="en-US"/>
        </a:p>
      </dgm:t>
    </dgm:pt>
    <dgm:pt modelId="{53433B10-6904-4A1C-B82A-834B56E3FFCF}" type="sibTrans" cxnId="{922C0113-343F-4E81-98F8-22D65F661863}">
      <dgm:prSet/>
      <dgm:spPr/>
      <dgm:t>
        <a:bodyPr/>
        <a:lstStyle/>
        <a:p>
          <a:endParaRPr lang="en-US"/>
        </a:p>
      </dgm:t>
    </dgm:pt>
    <dgm:pt modelId="{661905DB-E8F2-4693-8B58-D6299FCF58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METHODOLOGY	</a:t>
          </a:r>
          <a:endParaRPr lang="en-US" sz="2400" b="1" dirty="0"/>
        </a:p>
      </dgm:t>
    </dgm:pt>
    <dgm:pt modelId="{6B8908BA-E34B-4554-B3C2-75F27ACD0E82}" type="parTrans" cxnId="{243033A7-8BFB-4DAA-9557-A967A36F31DC}">
      <dgm:prSet/>
      <dgm:spPr/>
      <dgm:t>
        <a:bodyPr/>
        <a:lstStyle/>
        <a:p>
          <a:endParaRPr lang="en-US"/>
        </a:p>
      </dgm:t>
    </dgm:pt>
    <dgm:pt modelId="{F14B242A-F9EC-40E6-9B76-F167D0178331}" type="sibTrans" cxnId="{243033A7-8BFB-4DAA-9557-A967A36F31DC}">
      <dgm:prSet/>
      <dgm:spPr/>
      <dgm:t>
        <a:bodyPr/>
        <a:lstStyle/>
        <a:p>
          <a:endParaRPr lang="en-US"/>
        </a:p>
      </dgm:t>
    </dgm:pt>
    <dgm:pt modelId="{0DB5F3BD-F1F7-4ADA-8BA1-5092BB48C7E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RESULTS</a:t>
          </a:r>
          <a:endParaRPr lang="en-US" sz="2400" b="1" dirty="0"/>
        </a:p>
      </dgm:t>
    </dgm:pt>
    <dgm:pt modelId="{45C33CBF-462F-491C-BADA-A098B29C8F87}" type="parTrans" cxnId="{634E0BAA-1D51-4202-9690-E7D5C149216E}">
      <dgm:prSet/>
      <dgm:spPr/>
      <dgm:t>
        <a:bodyPr/>
        <a:lstStyle/>
        <a:p>
          <a:endParaRPr lang="en-US"/>
        </a:p>
      </dgm:t>
    </dgm:pt>
    <dgm:pt modelId="{BFB0579E-1141-429D-B725-DE15E4A11C1B}" type="sibTrans" cxnId="{634E0BAA-1D51-4202-9690-E7D5C149216E}">
      <dgm:prSet/>
      <dgm:spPr/>
      <dgm:t>
        <a:bodyPr/>
        <a:lstStyle/>
        <a:p>
          <a:endParaRPr lang="en-US"/>
        </a:p>
      </dgm:t>
    </dgm:pt>
    <dgm:pt modelId="{39F60604-6EF4-462F-A3C0-5670CABE74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DISCUSSION</a:t>
          </a:r>
          <a:endParaRPr lang="en-US" sz="2400" b="1" dirty="0"/>
        </a:p>
      </dgm:t>
    </dgm:pt>
    <dgm:pt modelId="{0F9E3965-47FB-4621-BC44-45B51827AA2E}" type="parTrans" cxnId="{B13CCFE9-C623-4831-B752-A430DEB0C911}">
      <dgm:prSet/>
      <dgm:spPr/>
      <dgm:t>
        <a:bodyPr/>
        <a:lstStyle/>
        <a:p>
          <a:endParaRPr lang="en-US"/>
        </a:p>
      </dgm:t>
    </dgm:pt>
    <dgm:pt modelId="{B8B385D8-873E-4E4D-98FB-291CDADEE20D}" type="sibTrans" cxnId="{B13CCFE9-C623-4831-B752-A430DEB0C911}">
      <dgm:prSet/>
      <dgm:spPr/>
      <dgm:t>
        <a:bodyPr/>
        <a:lstStyle/>
        <a:p>
          <a:endParaRPr lang="en-US"/>
        </a:p>
      </dgm:t>
    </dgm:pt>
    <dgm:pt modelId="{DB46BCD3-9FBE-4212-9ABE-81841E62D2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i="0" dirty="0"/>
            <a:t>CONCLUSION</a:t>
          </a:r>
          <a:endParaRPr lang="en-US" sz="2400" b="1" dirty="0"/>
        </a:p>
      </dgm:t>
    </dgm:pt>
    <dgm:pt modelId="{DB488255-EF81-4FC5-831B-6845331348E9}" type="parTrans" cxnId="{13D08088-29D4-41BE-A879-AF51AA232E3D}">
      <dgm:prSet/>
      <dgm:spPr/>
      <dgm:t>
        <a:bodyPr/>
        <a:lstStyle/>
        <a:p>
          <a:endParaRPr lang="en-US"/>
        </a:p>
      </dgm:t>
    </dgm:pt>
    <dgm:pt modelId="{CFF465F3-9C19-4CBA-B380-22A7F67C1947}" type="sibTrans" cxnId="{13D08088-29D4-41BE-A879-AF51AA232E3D}">
      <dgm:prSet/>
      <dgm:spPr/>
      <dgm:t>
        <a:bodyPr/>
        <a:lstStyle/>
        <a:p>
          <a:endParaRPr lang="en-US"/>
        </a:p>
      </dgm:t>
    </dgm:pt>
    <dgm:pt modelId="{E68A4082-4429-4DB0-BC0D-7A96716976DB}" type="pres">
      <dgm:prSet presAssocID="{2B52EC4F-9D95-4602-A53D-2FD8085B9818}" presName="root" presStyleCnt="0">
        <dgm:presLayoutVars>
          <dgm:dir/>
          <dgm:resizeHandles val="exact"/>
        </dgm:presLayoutVars>
      </dgm:prSet>
      <dgm:spPr/>
    </dgm:pt>
    <dgm:pt modelId="{FB0A3927-A1E4-402F-BB35-7399AE78A68F}" type="pres">
      <dgm:prSet presAssocID="{87572800-8F4E-4C0F-BC83-FE2E4D14EC3B}" presName="compNode" presStyleCnt="0"/>
      <dgm:spPr/>
    </dgm:pt>
    <dgm:pt modelId="{9C528A3D-CF80-4705-8B57-2E4BF020C52C}" type="pres">
      <dgm:prSet presAssocID="{87572800-8F4E-4C0F-BC83-FE2E4D14EC3B}" presName="bgRect" presStyleLbl="bgShp" presStyleIdx="0" presStyleCnt="5"/>
      <dgm:spPr/>
    </dgm:pt>
    <dgm:pt modelId="{FFA33A97-3705-4108-95CD-51A28E1E7AD3}" type="pres">
      <dgm:prSet presAssocID="{87572800-8F4E-4C0F-BC83-FE2E4D14EC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FF4BCB4-B65A-4081-9F87-84F80E7BDC61}" type="pres">
      <dgm:prSet presAssocID="{87572800-8F4E-4C0F-BC83-FE2E4D14EC3B}" presName="spaceRect" presStyleCnt="0"/>
      <dgm:spPr/>
    </dgm:pt>
    <dgm:pt modelId="{D6F97C6A-4A93-409D-B460-5A28AD70D067}" type="pres">
      <dgm:prSet presAssocID="{87572800-8F4E-4C0F-BC83-FE2E4D14EC3B}" presName="parTx" presStyleLbl="revTx" presStyleIdx="0" presStyleCnt="5">
        <dgm:presLayoutVars>
          <dgm:chMax val="0"/>
          <dgm:chPref val="0"/>
        </dgm:presLayoutVars>
      </dgm:prSet>
      <dgm:spPr/>
    </dgm:pt>
    <dgm:pt modelId="{33F05999-9CD7-4AE4-8413-8867E42162B4}" type="pres">
      <dgm:prSet presAssocID="{53433B10-6904-4A1C-B82A-834B56E3FFCF}" presName="sibTrans" presStyleCnt="0"/>
      <dgm:spPr/>
    </dgm:pt>
    <dgm:pt modelId="{1D399183-C912-4F7C-875E-AC311B0BCD0C}" type="pres">
      <dgm:prSet presAssocID="{661905DB-E8F2-4693-8B58-D6299FCF585D}" presName="compNode" presStyleCnt="0"/>
      <dgm:spPr/>
    </dgm:pt>
    <dgm:pt modelId="{4959388F-DCB0-4188-80A2-B8E4638500F3}" type="pres">
      <dgm:prSet presAssocID="{661905DB-E8F2-4693-8B58-D6299FCF585D}" presName="bgRect" presStyleLbl="bgShp" presStyleIdx="1" presStyleCnt="5"/>
      <dgm:spPr/>
    </dgm:pt>
    <dgm:pt modelId="{798D3873-3B72-40A3-B677-D2959DDDD570}" type="pres">
      <dgm:prSet presAssocID="{661905DB-E8F2-4693-8B58-D6299FCF58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Enrollment"/>
        </a:ext>
      </dgm:extLst>
    </dgm:pt>
    <dgm:pt modelId="{3CEB2CA1-0690-48FB-9FB1-9AB1B569920D}" type="pres">
      <dgm:prSet presAssocID="{661905DB-E8F2-4693-8B58-D6299FCF585D}" presName="spaceRect" presStyleCnt="0"/>
      <dgm:spPr/>
    </dgm:pt>
    <dgm:pt modelId="{718E9F00-90AC-43B6-ADDD-8CB2E45D362F}" type="pres">
      <dgm:prSet presAssocID="{661905DB-E8F2-4693-8B58-D6299FCF585D}" presName="parTx" presStyleLbl="revTx" presStyleIdx="1" presStyleCnt="5">
        <dgm:presLayoutVars>
          <dgm:chMax val="0"/>
          <dgm:chPref val="0"/>
        </dgm:presLayoutVars>
      </dgm:prSet>
      <dgm:spPr/>
    </dgm:pt>
    <dgm:pt modelId="{A04D6C61-AA61-4143-911F-54D10F31A210}" type="pres">
      <dgm:prSet presAssocID="{F14B242A-F9EC-40E6-9B76-F167D0178331}" presName="sibTrans" presStyleCnt="0"/>
      <dgm:spPr/>
    </dgm:pt>
    <dgm:pt modelId="{1B82AC5F-A261-4637-9689-946A9EECA58C}" type="pres">
      <dgm:prSet presAssocID="{0DB5F3BD-F1F7-4ADA-8BA1-5092BB48C7E3}" presName="compNode" presStyleCnt="0"/>
      <dgm:spPr/>
    </dgm:pt>
    <dgm:pt modelId="{DF39BC9D-E678-49AE-B411-CB28B9C19B50}" type="pres">
      <dgm:prSet presAssocID="{0DB5F3BD-F1F7-4ADA-8BA1-5092BB48C7E3}" presName="bgRect" presStyleLbl="bgShp" presStyleIdx="2" presStyleCnt="5"/>
      <dgm:spPr/>
    </dgm:pt>
    <dgm:pt modelId="{43D901AD-20D3-44E8-A685-2BA33D840F4A}" type="pres">
      <dgm:prSet presAssocID="{0DB5F3BD-F1F7-4ADA-8BA1-5092BB48C7E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DFC8188B-5C62-4A80-86EE-8498000392D4}" type="pres">
      <dgm:prSet presAssocID="{0DB5F3BD-F1F7-4ADA-8BA1-5092BB48C7E3}" presName="spaceRect" presStyleCnt="0"/>
      <dgm:spPr/>
    </dgm:pt>
    <dgm:pt modelId="{154CC5E2-02D9-4DA3-BB40-1D7D147168E8}" type="pres">
      <dgm:prSet presAssocID="{0DB5F3BD-F1F7-4ADA-8BA1-5092BB48C7E3}" presName="parTx" presStyleLbl="revTx" presStyleIdx="2" presStyleCnt="5">
        <dgm:presLayoutVars>
          <dgm:chMax val="0"/>
          <dgm:chPref val="0"/>
        </dgm:presLayoutVars>
      </dgm:prSet>
      <dgm:spPr/>
    </dgm:pt>
    <dgm:pt modelId="{93124D5D-6008-4A48-B0C0-BCA1549B371F}" type="pres">
      <dgm:prSet presAssocID="{BFB0579E-1141-429D-B725-DE15E4A11C1B}" presName="sibTrans" presStyleCnt="0"/>
      <dgm:spPr/>
    </dgm:pt>
    <dgm:pt modelId="{930C9431-0047-412E-AD0F-7C93B398C855}" type="pres">
      <dgm:prSet presAssocID="{39F60604-6EF4-462F-A3C0-5670CABE7442}" presName="compNode" presStyleCnt="0"/>
      <dgm:spPr/>
    </dgm:pt>
    <dgm:pt modelId="{A85D5A86-1565-4B47-8E0D-9CC93D3B1939}" type="pres">
      <dgm:prSet presAssocID="{39F60604-6EF4-462F-A3C0-5670CABE7442}" presName="bgRect" presStyleLbl="bgShp" presStyleIdx="3" presStyleCnt="5"/>
      <dgm:spPr/>
    </dgm:pt>
    <dgm:pt modelId="{FE12E40A-12D0-4639-8F6C-9D91AE4D3AF2}" type="pres">
      <dgm:prSet presAssocID="{39F60604-6EF4-462F-A3C0-5670CABE74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"/>
        </a:ext>
      </dgm:extLst>
    </dgm:pt>
    <dgm:pt modelId="{3F0CBD5A-8095-43C7-91B3-B2A1E8FAACFD}" type="pres">
      <dgm:prSet presAssocID="{39F60604-6EF4-462F-A3C0-5670CABE7442}" presName="spaceRect" presStyleCnt="0"/>
      <dgm:spPr/>
    </dgm:pt>
    <dgm:pt modelId="{429DE2FE-5F1E-497C-BB91-E5956B0BC8B5}" type="pres">
      <dgm:prSet presAssocID="{39F60604-6EF4-462F-A3C0-5670CABE7442}" presName="parTx" presStyleLbl="revTx" presStyleIdx="3" presStyleCnt="5">
        <dgm:presLayoutVars>
          <dgm:chMax val="0"/>
          <dgm:chPref val="0"/>
        </dgm:presLayoutVars>
      </dgm:prSet>
      <dgm:spPr/>
    </dgm:pt>
    <dgm:pt modelId="{5A3DE406-3BC7-412A-A4C5-E648628BC29A}" type="pres">
      <dgm:prSet presAssocID="{B8B385D8-873E-4E4D-98FB-291CDADEE20D}" presName="sibTrans" presStyleCnt="0"/>
      <dgm:spPr/>
    </dgm:pt>
    <dgm:pt modelId="{6E0E231B-9204-45E6-ADB5-DD9979D0B731}" type="pres">
      <dgm:prSet presAssocID="{DB46BCD3-9FBE-4212-9ABE-81841E62D273}" presName="compNode" presStyleCnt="0"/>
      <dgm:spPr/>
    </dgm:pt>
    <dgm:pt modelId="{AB914051-1B62-439A-A48F-DB480A8DF014}" type="pres">
      <dgm:prSet presAssocID="{DB46BCD3-9FBE-4212-9ABE-81841E62D273}" presName="bgRect" presStyleLbl="bgShp" presStyleIdx="4" presStyleCnt="5"/>
      <dgm:spPr/>
    </dgm:pt>
    <dgm:pt modelId="{6FF16745-D866-4B92-B975-21E87E6BF9E4}" type="pres">
      <dgm:prSet presAssocID="{DB46BCD3-9FBE-4212-9ABE-81841E62D2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3850A697-17C6-4550-A8A5-B96129C33288}" type="pres">
      <dgm:prSet presAssocID="{DB46BCD3-9FBE-4212-9ABE-81841E62D273}" presName="spaceRect" presStyleCnt="0"/>
      <dgm:spPr/>
    </dgm:pt>
    <dgm:pt modelId="{386D68C6-F547-439D-A2F8-6EC8AA8B1917}" type="pres">
      <dgm:prSet presAssocID="{DB46BCD3-9FBE-4212-9ABE-81841E62D2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167D05-B26E-4124-94D8-8825590926FF}" type="presOf" srcId="{2B52EC4F-9D95-4602-A53D-2FD8085B9818}" destId="{E68A4082-4429-4DB0-BC0D-7A96716976DB}" srcOrd="0" destOrd="0" presId="urn:microsoft.com/office/officeart/2018/2/layout/IconVerticalSolidList"/>
    <dgm:cxn modelId="{922C0113-343F-4E81-98F8-22D65F661863}" srcId="{2B52EC4F-9D95-4602-A53D-2FD8085B9818}" destId="{87572800-8F4E-4C0F-BC83-FE2E4D14EC3B}" srcOrd="0" destOrd="0" parTransId="{F2AC6B0C-CD0E-4DA5-BA42-761BA6BCB886}" sibTransId="{53433B10-6904-4A1C-B82A-834B56E3FFCF}"/>
    <dgm:cxn modelId="{46C11C13-5C31-44F3-B2D9-5C6E532236E3}" type="presOf" srcId="{0DB5F3BD-F1F7-4ADA-8BA1-5092BB48C7E3}" destId="{154CC5E2-02D9-4DA3-BB40-1D7D147168E8}" srcOrd="0" destOrd="0" presId="urn:microsoft.com/office/officeart/2018/2/layout/IconVerticalSolidList"/>
    <dgm:cxn modelId="{C38DD72C-8151-4991-AF4B-345B86BD4CFA}" type="presOf" srcId="{661905DB-E8F2-4693-8B58-D6299FCF585D}" destId="{718E9F00-90AC-43B6-ADDD-8CB2E45D362F}" srcOrd="0" destOrd="0" presId="urn:microsoft.com/office/officeart/2018/2/layout/IconVerticalSolidList"/>
    <dgm:cxn modelId="{1DF6C542-31B0-4A33-BFAB-0024FE400AB0}" type="presOf" srcId="{39F60604-6EF4-462F-A3C0-5670CABE7442}" destId="{429DE2FE-5F1E-497C-BB91-E5956B0BC8B5}" srcOrd="0" destOrd="0" presId="urn:microsoft.com/office/officeart/2018/2/layout/IconVerticalSolidList"/>
    <dgm:cxn modelId="{13D08088-29D4-41BE-A879-AF51AA232E3D}" srcId="{2B52EC4F-9D95-4602-A53D-2FD8085B9818}" destId="{DB46BCD3-9FBE-4212-9ABE-81841E62D273}" srcOrd="4" destOrd="0" parTransId="{DB488255-EF81-4FC5-831B-6845331348E9}" sibTransId="{CFF465F3-9C19-4CBA-B380-22A7F67C1947}"/>
    <dgm:cxn modelId="{70F91AA3-40B8-4306-9918-C4B4F3204314}" type="presOf" srcId="{DB46BCD3-9FBE-4212-9ABE-81841E62D273}" destId="{386D68C6-F547-439D-A2F8-6EC8AA8B1917}" srcOrd="0" destOrd="0" presId="urn:microsoft.com/office/officeart/2018/2/layout/IconVerticalSolidList"/>
    <dgm:cxn modelId="{243033A7-8BFB-4DAA-9557-A967A36F31DC}" srcId="{2B52EC4F-9D95-4602-A53D-2FD8085B9818}" destId="{661905DB-E8F2-4693-8B58-D6299FCF585D}" srcOrd="1" destOrd="0" parTransId="{6B8908BA-E34B-4554-B3C2-75F27ACD0E82}" sibTransId="{F14B242A-F9EC-40E6-9B76-F167D0178331}"/>
    <dgm:cxn modelId="{634E0BAA-1D51-4202-9690-E7D5C149216E}" srcId="{2B52EC4F-9D95-4602-A53D-2FD8085B9818}" destId="{0DB5F3BD-F1F7-4ADA-8BA1-5092BB48C7E3}" srcOrd="2" destOrd="0" parTransId="{45C33CBF-462F-491C-BADA-A098B29C8F87}" sibTransId="{BFB0579E-1141-429D-B725-DE15E4A11C1B}"/>
    <dgm:cxn modelId="{C11FE5E5-705A-4AEB-829F-147D0F8EDA34}" type="presOf" srcId="{87572800-8F4E-4C0F-BC83-FE2E4D14EC3B}" destId="{D6F97C6A-4A93-409D-B460-5A28AD70D067}" srcOrd="0" destOrd="0" presId="urn:microsoft.com/office/officeart/2018/2/layout/IconVerticalSolidList"/>
    <dgm:cxn modelId="{B13CCFE9-C623-4831-B752-A430DEB0C911}" srcId="{2B52EC4F-9D95-4602-A53D-2FD8085B9818}" destId="{39F60604-6EF4-462F-A3C0-5670CABE7442}" srcOrd="3" destOrd="0" parTransId="{0F9E3965-47FB-4621-BC44-45B51827AA2E}" sibTransId="{B8B385D8-873E-4E4D-98FB-291CDADEE20D}"/>
    <dgm:cxn modelId="{DDEB6457-7302-4729-81EF-0DF2DEBC03EE}" type="presParOf" srcId="{E68A4082-4429-4DB0-BC0D-7A96716976DB}" destId="{FB0A3927-A1E4-402F-BB35-7399AE78A68F}" srcOrd="0" destOrd="0" presId="urn:microsoft.com/office/officeart/2018/2/layout/IconVerticalSolidList"/>
    <dgm:cxn modelId="{9EEBB1FD-2442-45D9-9557-8E3D418FB37D}" type="presParOf" srcId="{FB0A3927-A1E4-402F-BB35-7399AE78A68F}" destId="{9C528A3D-CF80-4705-8B57-2E4BF020C52C}" srcOrd="0" destOrd="0" presId="urn:microsoft.com/office/officeart/2018/2/layout/IconVerticalSolidList"/>
    <dgm:cxn modelId="{63BAA1C6-A457-4994-9C16-717BE9BDF515}" type="presParOf" srcId="{FB0A3927-A1E4-402F-BB35-7399AE78A68F}" destId="{FFA33A97-3705-4108-95CD-51A28E1E7AD3}" srcOrd="1" destOrd="0" presId="urn:microsoft.com/office/officeart/2018/2/layout/IconVerticalSolidList"/>
    <dgm:cxn modelId="{5B3FC718-4490-4C7D-95A0-B0518EACDF51}" type="presParOf" srcId="{FB0A3927-A1E4-402F-BB35-7399AE78A68F}" destId="{8FF4BCB4-B65A-4081-9F87-84F80E7BDC61}" srcOrd="2" destOrd="0" presId="urn:microsoft.com/office/officeart/2018/2/layout/IconVerticalSolidList"/>
    <dgm:cxn modelId="{A477A1B7-AB58-4661-8510-6D16E2019D0A}" type="presParOf" srcId="{FB0A3927-A1E4-402F-BB35-7399AE78A68F}" destId="{D6F97C6A-4A93-409D-B460-5A28AD70D067}" srcOrd="3" destOrd="0" presId="urn:microsoft.com/office/officeart/2018/2/layout/IconVerticalSolidList"/>
    <dgm:cxn modelId="{5513FF72-EB24-4E7C-BED6-E06D4C24D36F}" type="presParOf" srcId="{E68A4082-4429-4DB0-BC0D-7A96716976DB}" destId="{33F05999-9CD7-4AE4-8413-8867E42162B4}" srcOrd="1" destOrd="0" presId="urn:microsoft.com/office/officeart/2018/2/layout/IconVerticalSolidList"/>
    <dgm:cxn modelId="{45879C48-43A1-4D12-B13F-22D0FB8CA4AF}" type="presParOf" srcId="{E68A4082-4429-4DB0-BC0D-7A96716976DB}" destId="{1D399183-C912-4F7C-875E-AC311B0BCD0C}" srcOrd="2" destOrd="0" presId="urn:microsoft.com/office/officeart/2018/2/layout/IconVerticalSolidList"/>
    <dgm:cxn modelId="{502D1538-35CF-4AEB-B972-E82F233E056D}" type="presParOf" srcId="{1D399183-C912-4F7C-875E-AC311B0BCD0C}" destId="{4959388F-DCB0-4188-80A2-B8E4638500F3}" srcOrd="0" destOrd="0" presId="urn:microsoft.com/office/officeart/2018/2/layout/IconVerticalSolidList"/>
    <dgm:cxn modelId="{5995839D-8AD2-4CCC-87C6-E939A84EC4B3}" type="presParOf" srcId="{1D399183-C912-4F7C-875E-AC311B0BCD0C}" destId="{798D3873-3B72-40A3-B677-D2959DDDD570}" srcOrd="1" destOrd="0" presId="urn:microsoft.com/office/officeart/2018/2/layout/IconVerticalSolidList"/>
    <dgm:cxn modelId="{02194ECC-4666-4807-AD68-8C5B721C7C6F}" type="presParOf" srcId="{1D399183-C912-4F7C-875E-AC311B0BCD0C}" destId="{3CEB2CA1-0690-48FB-9FB1-9AB1B569920D}" srcOrd="2" destOrd="0" presId="urn:microsoft.com/office/officeart/2018/2/layout/IconVerticalSolidList"/>
    <dgm:cxn modelId="{DD0D7DC3-FA2E-4671-A43C-6B38D6DB82AE}" type="presParOf" srcId="{1D399183-C912-4F7C-875E-AC311B0BCD0C}" destId="{718E9F00-90AC-43B6-ADDD-8CB2E45D362F}" srcOrd="3" destOrd="0" presId="urn:microsoft.com/office/officeart/2018/2/layout/IconVerticalSolidList"/>
    <dgm:cxn modelId="{56BF443B-1C20-408E-A3B8-A4CA7A4D676C}" type="presParOf" srcId="{E68A4082-4429-4DB0-BC0D-7A96716976DB}" destId="{A04D6C61-AA61-4143-911F-54D10F31A210}" srcOrd="3" destOrd="0" presId="urn:microsoft.com/office/officeart/2018/2/layout/IconVerticalSolidList"/>
    <dgm:cxn modelId="{9451EE4E-B0F7-47FD-8C07-FC751AD57556}" type="presParOf" srcId="{E68A4082-4429-4DB0-BC0D-7A96716976DB}" destId="{1B82AC5F-A261-4637-9689-946A9EECA58C}" srcOrd="4" destOrd="0" presId="urn:microsoft.com/office/officeart/2018/2/layout/IconVerticalSolidList"/>
    <dgm:cxn modelId="{6DF91A74-8086-4343-8960-4A8A8106285E}" type="presParOf" srcId="{1B82AC5F-A261-4637-9689-946A9EECA58C}" destId="{DF39BC9D-E678-49AE-B411-CB28B9C19B50}" srcOrd="0" destOrd="0" presId="urn:microsoft.com/office/officeart/2018/2/layout/IconVerticalSolidList"/>
    <dgm:cxn modelId="{322F6D23-02E4-4FFD-A0D7-3EAB2E836BCB}" type="presParOf" srcId="{1B82AC5F-A261-4637-9689-946A9EECA58C}" destId="{43D901AD-20D3-44E8-A685-2BA33D840F4A}" srcOrd="1" destOrd="0" presId="urn:microsoft.com/office/officeart/2018/2/layout/IconVerticalSolidList"/>
    <dgm:cxn modelId="{AF052600-8715-4400-B242-D4617A471E2E}" type="presParOf" srcId="{1B82AC5F-A261-4637-9689-946A9EECA58C}" destId="{DFC8188B-5C62-4A80-86EE-8498000392D4}" srcOrd="2" destOrd="0" presId="urn:microsoft.com/office/officeart/2018/2/layout/IconVerticalSolidList"/>
    <dgm:cxn modelId="{2A57ADC9-C41C-4FD8-B1FD-68CFB2F7C71B}" type="presParOf" srcId="{1B82AC5F-A261-4637-9689-946A9EECA58C}" destId="{154CC5E2-02D9-4DA3-BB40-1D7D147168E8}" srcOrd="3" destOrd="0" presId="urn:microsoft.com/office/officeart/2018/2/layout/IconVerticalSolidList"/>
    <dgm:cxn modelId="{C07D7543-050C-469B-9255-C79ABF510238}" type="presParOf" srcId="{E68A4082-4429-4DB0-BC0D-7A96716976DB}" destId="{93124D5D-6008-4A48-B0C0-BCA1549B371F}" srcOrd="5" destOrd="0" presId="urn:microsoft.com/office/officeart/2018/2/layout/IconVerticalSolidList"/>
    <dgm:cxn modelId="{26AEE02F-5026-457C-914E-17E73F847A18}" type="presParOf" srcId="{E68A4082-4429-4DB0-BC0D-7A96716976DB}" destId="{930C9431-0047-412E-AD0F-7C93B398C855}" srcOrd="6" destOrd="0" presId="urn:microsoft.com/office/officeart/2018/2/layout/IconVerticalSolidList"/>
    <dgm:cxn modelId="{E882EA21-B10A-4916-BE08-930E4C91113C}" type="presParOf" srcId="{930C9431-0047-412E-AD0F-7C93B398C855}" destId="{A85D5A86-1565-4B47-8E0D-9CC93D3B1939}" srcOrd="0" destOrd="0" presId="urn:microsoft.com/office/officeart/2018/2/layout/IconVerticalSolidList"/>
    <dgm:cxn modelId="{CB454E27-AEEF-4976-99EC-FC5E023ABDEA}" type="presParOf" srcId="{930C9431-0047-412E-AD0F-7C93B398C855}" destId="{FE12E40A-12D0-4639-8F6C-9D91AE4D3AF2}" srcOrd="1" destOrd="0" presId="urn:microsoft.com/office/officeart/2018/2/layout/IconVerticalSolidList"/>
    <dgm:cxn modelId="{2DA61229-6600-41AF-9A8F-726C1858E772}" type="presParOf" srcId="{930C9431-0047-412E-AD0F-7C93B398C855}" destId="{3F0CBD5A-8095-43C7-91B3-B2A1E8FAACFD}" srcOrd="2" destOrd="0" presId="urn:microsoft.com/office/officeart/2018/2/layout/IconVerticalSolidList"/>
    <dgm:cxn modelId="{8A8EBE8F-2741-4031-BEEB-7BB62512FA5C}" type="presParOf" srcId="{930C9431-0047-412E-AD0F-7C93B398C855}" destId="{429DE2FE-5F1E-497C-BB91-E5956B0BC8B5}" srcOrd="3" destOrd="0" presId="urn:microsoft.com/office/officeart/2018/2/layout/IconVerticalSolidList"/>
    <dgm:cxn modelId="{D8C26DAE-33CA-4C0C-8117-F01D623BA47D}" type="presParOf" srcId="{E68A4082-4429-4DB0-BC0D-7A96716976DB}" destId="{5A3DE406-3BC7-412A-A4C5-E648628BC29A}" srcOrd="7" destOrd="0" presId="urn:microsoft.com/office/officeart/2018/2/layout/IconVerticalSolidList"/>
    <dgm:cxn modelId="{F93272DE-048C-4348-ADC1-ABFFEFFE3B8C}" type="presParOf" srcId="{E68A4082-4429-4DB0-BC0D-7A96716976DB}" destId="{6E0E231B-9204-45E6-ADB5-DD9979D0B731}" srcOrd="8" destOrd="0" presId="urn:microsoft.com/office/officeart/2018/2/layout/IconVerticalSolidList"/>
    <dgm:cxn modelId="{13D8982D-C074-4612-829A-6C9DE1FD07C5}" type="presParOf" srcId="{6E0E231B-9204-45E6-ADB5-DD9979D0B731}" destId="{AB914051-1B62-439A-A48F-DB480A8DF014}" srcOrd="0" destOrd="0" presId="urn:microsoft.com/office/officeart/2018/2/layout/IconVerticalSolidList"/>
    <dgm:cxn modelId="{7293ECD6-79FB-4302-987B-A9DF57CD5DD6}" type="presParOf" srcId="{6E0E231B-9204-45E6-ADB5-DD9979D0B731}" destId="{6FF16745-D866-4B92-B975-21E87E6BF9E4}" srcOrd="1" destOrd="0" presId="urn:microsoft.com/office/officeart/2018/2/layout/IconVerticalSolidList"/>
    <dgm:cxn modelId="{25E4553C-AABF-48A8-8356-FBAC0D26A602}" type="presParOf" srcId="{6E0E231B-9204-45E6-ADB5-DD9979D0B731}" destId="{3850A697-17C6-4550-A8A5-B96129C33288}" srcOrd="2" destOrd="0" presId="urn:microsoft.com/office/officeart/2018/2/layout/IconVerticalSolidList"/>
    <dgm:cxn modelId="{70BAD73E-91B4-4316-9120-2944B9B17781}" type="presParOf" srcId="{6E0E231B-9204-45E6-ADB5-DD9979D0B731}" destId="{386D68C6-F547-439D-A2F8-6EC8AA8B19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2E6E5-37A3-4185-8CE5-87C60F2135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3C188-C3A1-4F37-816A-E8643B7724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Purpose: </a:t>
          </a:r>
          <a:r>
            <a:rPr lang="en-US" sz="1800" dirty="0">
              <a:solidFill>
                <a:schemeClr val="bg1"/>
              </a:solidFill>
            </a:rPr>
            <a:t>To address common website design challenges and demonstrate how effective design fosters business growth.</a:t>
          </a:r>
        </a:p>
      </dgm:t>
    </dgm:pt>
    <dgm:pt modelId="{D484A1B1-2355-4183-B538-6D53071E40D1}" type="parTrans" cxnId="{5C98FF4A-E6C1-442E-8B42-B94114EDCDEB}">
      <dgm:prSet/>
      <dgm:spPr/>
      <dgm:t>
        <a:bodyPr/>
        <a:lstStyle/>
        <a:p>
          <a:endParaRPr lang="en-US"/>
        </a:p>
      </dgm:t>
    </dgm:pt>
    <dgm:pt modelId="{37C825C4-86E6-4662-A062-6C0F4BD1B778}" type="sibTrans" cxnId="{5C98FF4A-E6C1-442E-8B42-B94114EDCDEB}">
      <dgm:prSet/>
      <dgm:spPr/>
      <dgm:t>
        <a:bodyPr/>
        <a:lstStyle/>
        <a:p>
          <a:endParaRPr lang="en-US"/>
        </a:p>
      </dgm:t>
    </dgm:pt>
    <dgm:pt modelId="{3B34E524-728E-4304-8F9B-8130D69BFB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1" dirty="0">
              <a:solidFill>
                <a:srgbClr val="00B050"/>
              </a:solidFill>
            </a:rPr>
            <a:t>Significance: </a:t>
          </a:r>
          <a:r>
            <a:rPr lang="en-US" sz="1800" dirty="0">
              <a:solidFill>
                <a:schemeClr val="bg1"/>
              </a:solidFill>
            </a:rPr>
            <a:t>Showcases the impact of user-friendly interfaces, mobile responsiveness, SEO, and modern tools on customer engagement &amp; success</a:t>
          </a:r>
        </a:p>
      </dgm:t>
    </dgm:pt>
    <dgm:pt modelId="{32A95F68-75BF-44BE-B1FD-DDAA51B9D9C6}" type="parTrans" cxnId="{8840C700-5ACB-4142-83D1-D1649B9B98D8}">
      <dgm:prSet/>
      <dgm:spPr/>
      <dgm:t>
        <a:bodyPr/>
        <a:lstStyle/>
        <a:p>
          <a:endParaRPr lang="en-US"/>
        </a:p>
      </dgm:t>
    </dgm:pt>
    <dgm:pt modelId="{D2C1FA3E-1462-4D3A-8BEB-CF1E48AD0366}" type="sibTrans" cxnId="{8840C700-5ACB-4142-83D1-D1649B9B98D8}">
      <dgm:prSet/>
      <dgm:spPr/>
      <dgm:t>
        <a:bodyPr/>
        <a:lstStyle/>
        <a:p>
          <a:endParaRPr lang="en-US"/>
        </a:p>
      </dgm:t>
    </dgm:pt>
    <dgm:pt modelId="{1B609EF9-BACE-4DBB-B89A-A88383E814C8}" type="pres">
      <dgm:prSet presAssocID="{E922E6E5-37A3-4185-8CE5-87C60F2135F3}" presName="root" presStyleCnt="0">
        <dgm:presLayoutVars>
          <dgm:dir/>
          <dgm:resizeHandles val="exact"/>
        </dgm:presLayoutVars>
      </dgm:prSet>
      <dgm:spPr/>
    </dgm:pt>
    <dgm:pt modelId="{DAA48CF9-A920-4789-8C7E-C7DB558BEC2F}" type="pres">
      <dgm:prSet presAssocID="{2053C188-C3A1-4F37-816A-E8643B7724C2}" presName="compNode" presStyleCnt="0"/>
      <dgm:spPr/>
    </dgm:pt>
    <dgm:pt modelId="{0EC030DF-4116-4B32-9600-9110BAC2DDA1}" type="pres">
      <dgm:prSet presAssocID="{2053C188-C3A1-4F37-816A-E8643B7724C2}" presName="bgRect" presStyleLbl="bgShp" presStyleIdx="0" presStyleCnt="2" custLinFactNeighborX="0" custLinFactNeighborY="13535"/>
      <dgm:spPr/>
    </dgm:pt>
    <dgm:pt modelId="{D320DE62-1289-4DF7-BCB2-F228A55086EC}" type="pres">
      <dgm:prSet presAssocID="{2053C188-C3A1-4F37-816A-E8643B7724C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25116C3-CDE2-4388-8E9E-43D81D128D96}" type="pres">
      <dgm:prSet presAssocID="{2053C188-C3A1-4F37-816A-E8643B7724C2}" presName="spaceRect" presStyleCnt="0"/>
      <dgm:spPr/>
    </dgm:pt>
    <dgm:pt modelId="{55E2F237-5806-4BF9-B2A3-EE1CC8C74417}" type="pres">
      <dgm:prSet presAssocID="{2053C188-C3A1-4F37-816A-E8643B7724C2}" presName="parTx" presStyleLbl="revTx" presStyleIdx="0" presStyleCnt="2" custLinFactNeighborX="-5489" custLinFactNeighborY="9683">
        <dgm:presLayoutVars>
          <dgm:chMax val="0"/>
          <dgm:chPref val="0"/>
        </dgm:presLayoutVars>
      </dgm:prSet>
      <dgm:spPr/>
    </dgm:pt>
    <dgm:pt modelId="{A95F84B9-F1A0-4F2B-9485-803FE193D954}" type="pres">
      <dgm:prSet presAssocID="{37C825C4-86E6-4662-A062-6C0F4BD1B778}" presName="sibTrans" presStyleCnt="0"/>
      <dgm:spPr/>
    </dgm:pt>
    <dgm:pt modelId="{41D91F5D-C85D-4EC6-99DB-887CD3EF305B}" type="pres">
      <dgm:prSet presAssocID="{3B34E524-728E-4304-8F9B-8130D69BFBDC}" presName="compNode" presStyleCnt="0"/>
      <dgm:spPr/>
    </dgm:pt>
    <dgm:pt modelId="{8981473B-0822-46D0-B467-3D71A00EB4D5}" type="pres">
      <dgm:prSet presAssocID="{3B34E524-728E-4304-8F9B-8130D69BFBDC}" presName="bgRect" presStyleLbl="bgShp" presStyleIdx="1" presStyleCnt="2" custLinFactNeighborX="0" custLinFactNeighborY="8638"/>
      <dgm:spPr/>
    </dgm:pt>
    <dgm:pt modelId="{2D10BA09-EBB4-43F6-BFC4-951D6768C1F8}" type="pres">
      <dgm:prSet presAssocID="{3B34E524-728E-4304-8F9B-8130D69BFB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A55C0B6-F637-4522-AE00-5FFB8B1C4A47}" type="pres">
      <dgm:prSet presAssocID="{3B34E524-728E-4304-8F9B-8130D69BFBDC}" presName="spaceRect" presStyleCnt="0"/>
      <dgm:spPr/>
    </dgm:pt>
    <dgm:pt modelId="{D8F82106-3363-48DF-A14E-D10C80E78005}" type="pres">
      <dgm:prSet presAssocID="{3B34E524-728E-4304-8F9B-8130D69BFBDC}" presName="parTx" presStyleLbl="revTx" presStyleIdx="1" presStyleCnt="2" custLinFactNeighborX="-3935" custLinFactNeighborY="8512">
        <dgm:presLayoutVars>
          <dgm:chMax val="0"/>
          <dgm:chPref val="0"/>
        </dgm:presLayoutVars>
      </dgm:prSet>
      <dgm:spPr/>
    </dgm:pt>
  </dgm:ptLst>
  <dgm:cxnLst>
    <dgm:cxn modelId="{8840C700-5ACB-4142-83D1-D1649B9B98D8}" srcId="{E922E6E5-37A3-4185-8CE5-87C60F2135F3}" destId="{3B34E524-728E-4304-8F9B-8130D69BFBDC}" srcOrd="1" destOrd="0" parTransId="{32A95F68-75BF-44BE-B1FD-DDAA51B9D9C6}" sibTransId="{D2C1FA3E-1462-4D3A-8BEB-CF1E48AD0366}"/>
    <dgm:cxn modelId="{5C98FF4A-E6C1-442E-8B42-B94114EDCDEB}" srcId="{E922E6E5-37A3-4185-8CE5-87C60F2135F3}" destId="{2053C188-C3A1-4F37-816A-E8643B7724C2}" srcOrd="0" destOrd="0" parTransId="{D484A1B1-2355-4183-B538-6D53071E40D1}" sibTransId="{37C825C4-86E6-4662-A062-6C0F4BD1B778}"/>
    <dgm:cxn modelId="{D23A5979-A716-4C52-BE6D-F4B1133E15F4}" type="presOf" srcId="{E922E6E5-37A3-4185-8CE5-87C60F2135F3}" destId="{1B609EF9-BACE-4DBB-B89A-A88383E814C8}" srcOrd="0" destOrd="0" presId="urn:microsoft.com/office/officeart/2018/2/layout/IconVerticalSolidList"/>
    <dgm:cxn modelId="{5FB26086-0723-43A7-BB8C-CC3D77A63989}" type="presOf" srcId="{3B34E524-728E-4304-8F9B-8130D69BFBDC}" destId="{D8F82106-3363-48DF-A14E-D10C80E78005}" srcOrd="0" destOrd="0" presId="urn:microsoft.com/office/officeart/2018/2/layout/IconVerticalSolidList"/>
    <dgm:cxn modelId="{81DAECC9-DBD3-466B-9CA3-475BE73413D3}" type="presOf" srcId="{2053C188-C3A1-4F37-816A-E8643B7724C2}" destId="{55E2F237-5806-4BF9-B2A3-EE1CC8C74417}" srcOrd="0" destOrd="0" presId="urn:microsoft.com/office/officeart/2018/2/layout/IconVerticalSolidList"/>
    <dgm:cxn modelId="{653D89DE-BD70-431F-8643-EBCB8CCEC8A6}" type="presParOf" srcId="{1B609EF9-BACE-4DBB-B89A-A88383E814C8}" destId="{DAA48CF9-A920-4789-8C7E-C7DB558BEC2F}" srcOrd="0" destOrd="0" presId="urn:microsoft.com/office/officeart/2018/2/layout/IconVerticalSolidList"/>
    <dgm:cxn modelId="{93AFA561-5BF5-4E35-9029-680AD7A45C12}" type="presParOf" srcId="{DAA48CF9-A920-4789-8C7E-C7DB558BEC2F}" destId="{0EC030DF-4116-4B32-9600-9110BAC2DDA1}" srcOrd="0" destOrd="0" presId="urn:microsoft.com/office/officeart/2018/2/layout/IconVerticalSolidList"/>
    <dgm:cxn modelId="{9AC5E283-5867-4D92-9952-0726D4AB6A1F}" type="presParOf" srcId="{DAA48CF9-A920-4789-8C7E-C7DB558BEC2F}" destId="{D320DE62-1289-4DF7-BCB2-F228A55086EC}" srcOrd="1" destOrd="0" presId="urn:microsoft.com/office/officeart/2018/2/layout/IconVerticalSolidList"/>
    <dgm:cxn modelId="{548FB999-31E7-4842-ACAE-01329E355925}" type="presParOf" srcId="{DAA48CF9-A920-4789-8C7E-C7DB558BEC2F}" destId="{C25116C3-CDE2-4388-8E9E-43D81D128D96}" srcOrd="2" destOrd="0" presId="urn:microsoft.com/office/officeart/2018/2/layout/IconVerticalSolidList"/>
    <dgm:cxn modelId="{D5243C05-485D-4A6A-B96C-4372747D11CA}" type="presParOf" srcId="{DAA48CF9-A920-4789-8C7E-C7DB558BEC2F}" destId="{55E2F237-5806-4BF9-B2A3-EE1CC8C74417}" srcOrd="3" destOrd="0" presId="urn:microsoft.com/office/officeart/2018/2/layout/IconVerticalSolidList"/>
    <dgm:cxn modelId="{2B3BDB19-2863-42E4-A1F4-46A393606885}" type="presParOf" srcId="{1B609EF9-BACE-4DBB-B89A-A88383E814C8}" destId="{A95F84B9-F1A0-4F2B-9485-803FE193D954}" srcOrd="1" destOrd="0" presId="urn:microsoft.com/office/officeart/2018/2/layout/IconVerticalSolidList"/>
    <dgm:cxn modelId="{4768754C-5F04-4FE9-91A5-82FEFC71469F}" type="presParOf" srcId="{1B609EF9-BACE-4DBB-B89A-A88383E814C8}" destId="{41D91F5D-C85D-4EC6-99DB-887CD3EF305B}" srcOrd="2" destOrd="0" presId="urn:microsoft.com/office/officeart/2018/2/layout/IconVerticalSolidList"/>
    <dgm:cxn modelId="{BE857AAC-6D8B-45EF-B9A8-84609D0B3117}" type="presParOf" srcId="{41D91F5D-C85D-4EC6-99DB-887CD3EF305B}" destId="{8981473B-0822-46D0-B467-3D71A00EB4D5}" srcOrd="0" destOrd="0" presId="urn:microsoft.com/office/officeart/2018/2/layout/IconVerticalSolidList"/>
    <dgm:cxn modelId="{AEF3B5D5-042B-4759-A830-04AE686F4001}" type="presParOf" srcId="{41D91F5D-C85D-4EC6-99DB-887CD3EF305B}" destId="{2D10BA09-EBB4-43F6-BFC4-951D6768C1F8}" srcOrd="1" destOrd="0" presId="urn:microsoft.com/office/officeart/2018/2/layout/IconVerticalSolidList"/>
    <dgm:cxn modelId="{4B430348-A159-4EC3-A5E8-75FA2FE7A1CA}" type="presParOf" srcId="{41D91F5D-C85D-4EC6-99DB-887CD3EF305B}" destId="{9A55C0B6-F637-4522-AE00-5FFB8B1C4A47}" srcOrd="2" destOrd="0" presId="urn:microsoft.com/office/officeart/2018/2/layout/IconVerticalSolidList"/>
    <dgm:cxn modelId="{8DCED903-DECB-497D-B34C-25C2D0B0C65C}" type="presParOf" srcId="{41D91F5D-C85D-4EC6-99DB-887CD3EF305B}" destId="{D8F82106-3363-48DF-A14E-D10C80E78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28A3D-CF80-4705-8B57-2E4BF020C52C}">
      <dsp:nvSpPr>
        <dsp:cNvPr id="0" name=""/>
        <dsp:cNvSpPr/>
      </dsp:nvSpPr>
      <dsp:spPr>
        <a:xfrm>
          <a:off x="0" y="3729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33A97-3705-4108-95CD-51A28E1E7AD3}">
      <dsp:nvSpPr>
        <dsp:cNvPr id="0" name=""/>
        <dsp:cNvSpPr/>
      </dsp:nvSpPr>
      <dsp:spPr>
        <a:xfrm>
          <a:off x="240293" y="182460"/>
          <a:ext cx="436897" cy="436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97C6A-4A93-409D-B460-5A28AD70D067}">
      <dsp:nvSpPr>
        <dsp:cNvPr id="0" name=""/>
        <dsp:cNvSpPr/>
      </dsp:nvSpPr>
      <dsp:spPr>
        <a:xfrm>
          <a:off x="917484" y="3729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INTRODUCTION</a:t>
          </a:r>
          <a:endParaRPr lang="en-US" sz="2400" b="1" kern="1200" dirty="0"/>
        </a:p>
      </dsp:txBody>
      <dsp:txXfrm>
        <a:off x="917484" y="3729"/>
        <a:ext cx="4697502" cy="794359"/>
      </dsp:txXfrm>
    </dsp:sp>
    <dsp:sp modelId="{4959388F-DCB0-4188-80A2-B8E4638500F3}">
      <dsp:nvSpPr>
        <dsp:cNvPr id="0" name=""/>
        <dsp:cNvSpPr/>
      </dsp:nvSpPr>
      <dsp:spPr>
        <a:xfrm>
          <a:off x="0" y="996678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D3873-3B72-40A3-B677-D2959DDDD570}">
      <dsp:nvSpPr>
        <dsp:cNvPr id="0" name=""/>
        <dsp:cNvSpPr/>
      </dsp:nvSpPr>
      <dsp:spPr>
        <a:xfrm>
          <a:off x="240293" y="1175408"/>
          <a:ext cx="436897" cy="436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E9F00-90AC-43B6-ADDD-8CB2E45D362F}">
      <dsp:nvSpPr>
        <dsp:cNvPr id="0" name=""/>
        <dsp:cNvSpPr/>
      </dsp:nvSpPr>
      <dsp:spPr>
        <a:xfrm>
          <a:off x="917484" y="996678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METHODOLOGY	</a:t>
          </a:r>
          <a:endParaRPr lang="en-US" sz="2400" b="1" kern="1200" dirty="0"/>
        </a:p>
      </dsp:txBody>
      <dsp:txXfrm>
        <a:off x="917484" y="996678"/>
        <a:ext cx="4697502" cy="794359"/>
      </dsp:txXfrm>
    </dsp:sp>
    <dsp:sp modelId="{DF39BC9D-E678-49AE-B411-CB28B9C19B50}">
      <dsp:nvSpPr>
        <dsp:cNvPr id="0" name=""/>
        <dsp:cNvSpPr/>
      </dsp:nvSpPr>
      <dsp:spPr>
        <a:xfrm>
          <a:off x="0" y="1989626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901AD-20D3-44E8-A685-2BA33D840F4A}">
      <dsp:nvSpPr>
        <dsp:cNvPr id="0" name=""/>
        <dsp:cNvSpPr/>
      </dsp:nvSpPr>
      <dsp:spPr>
        <a:xfrm>
          <a:off x="240293" y="2168357"/>
          <a:ext cx="436897" cy="436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CC5E2-02D9-4DA3-BB40-1D7D147168E8}">
      <dsp:nvSpPr>
        <dsp:cNvPr id="0" name=""/>
        <dsp:cNvSpPr/>
      </dsp:nvSpPr>
      <dsp:spPr>
        <a:xfrm>
          <a:off x="917484" y="1989626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RESULTS</a:t>
          </a:r>
          <a:endParaRPr lang="en-US" sz="2400" b="1" kern="1200" dirty="0"/>
        </a:p>
      </dsp:txBody>
      <dsp:txXfrm>
        <a:off x="917484" y="1989626"/>
        <a:ext cx="4697502" cy="794359"/>
      </dsp:txXfrm>
    </dsp:sp>
    <dsp:sp modelId="{A85D5A86-1565-4B47-8E0D-9CC93D3B1939}">
      <dsp:nvSpPr>
        <dsp:cNvPr id="0" name=""/>
        <dsp:cNvSpPr/>
      </dsp:nvSpPr>
      <dsp:spPr>
        <a:xfrm>
          <a:off x="0" y="2982575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2E40A-12D0-4639-8F6C-9D91AE4D3AF2}">
      <dsp:nvSpPr>
        <dsp:cNvPr id="0" name=""/>
        <dsp:cNvSpPr/>
      </dsp:nvSpPr>
      <dsp:spPr>
        <a:xfrm>
          <a:off x="240293" y="3161306"/>
          <a:ext cx="436897" cy="436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9DE2FE-5F1E-497C-BB91-E5956B0BC8B5}">
      <dsp:nvSpPr>
        <dsp:cNvPr id="0" name=""/>
        <dsp:cNvSpPr/>
      </dsp:nvSpPr>
      <dsp:spPr>
        <a:xfrm>
          <a:off x="917484" y="2982575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DISCUSSION</a:t>
          </a:r>
          <a:endParaRPr lang="en-US" sz="2400" b="1" kern="1200" dirty="0"/>
        </a:p>
      </dsp:txBody>
      <dsp:txXfrm>
        <a:off x="917484" y="2982575"/>
        <a:ext cx="4697502" cy="794359"/>
      </dsp:txXfrm>
    </dsp:sp>
    <dsp:sp modelId="{AB914051-1B62-439A-A48F-DB480A8DF014}">
      <dsp:nvSpPr>
        <dsp:cNvPr id="0" name=""/>
        <dsp:cNvSpPr/>
      </dsp:nvSpPr>
      <dsp:spPr>
        <a:xfrm>
          <a:off x="0" y="3975524"/>
          <a:ext cx="5614987" cy="794359"/>
        </a:xfrm>
        <a:prstGeom prst="roundRect">
          <a:avLst>
            <a:gd name="adj" fmla="val 10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16745-D866-4B92-B975-21E87E6BF9E4}">
      <dsp:nvSpPr>
        <dsp:cNvPr id="0" name=""/>
        <dsp:cNvSpPr/>
      </dsp:nvSpPr>
      <dsp:spPr>
        <a:xfrm>
          <a:off x="240293" y="4154255"/>
          <a:ext cx="436897" cy="436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D68C6-F547-439D-A2F8-6EC8AA8B1917}">
      <dsp:nvSpPr>
        <dsp:cNvPr id="0" name=""/>
        <dsp:cNvSpPr/>
      </dsp:nvSpPr>
      <dsp:spPr>
        <a:xfrm>
          <a:off x="917484" y="3975524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CONCLUSION</a:t>
          </a:r>
          <a:endParaRPr lang="en-US" sz="2400" b="1" kern="1200" dirty="0"/>
        </a:p>
      </dsp:txBody>
      <dsp:txXfrm>
        <a:off x="917484" y="3975524"/>
        <a:ext cx="4697502" cy="794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030DF-4116-4B32-9600-9110BAC2DDA1}">
      <dsp:nvSpPr>
        <dsp:cNvPr id="0" name=""/>
        <dsp:cNvSpPr/>
      </dsp:nvSpPr>
      <dsp:spPr>
        <a:xfrm>
          <a:off x="0" y="719681"/>
          <a:ext cx="6250074" cy="14230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0DE62-1289-4DF7-BCB2-F228A55086EC}">
      <dsp:nvSpPr>
        <dsp:cNvPr id="0" name=""/>
        <dsp:cNvSpPr/>
      </dsp:nvSpPr>
      <dsp:spPr>
        <a:xfrm>
          <a:off x="430482" y="847260"/>
          <a:ext cx="782695" cy="782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2F237-5806-4BF9-B2A3-EE1CC8C74417}">
      <dsp:nvSpPr>
        <dsp:cNvPr id="0" name=""/>
        <dsp:cNvSpPr/>
      </dsp:nvSpPr>
      <dsp:spPr>
        <a:xfrm>
          <a:off x="1390813" y="664864"/>
          <a:ext cx="4606414" cy="14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10" tIns="150610" rIns="150610" bIns="1506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Purpose: </a:t>
          </a:r>
          <a:r>
            <a:rPr lang="en-US" sz="1800" kern="1200" dirty="0">
              <a:solidFill>
                <a:schemeClr val="bg1"/>
              </a:solidFill>
            </a:rPr>
            <a:t>To address common website design challenges and demonstrate how effective design fosters business growth.</a:t>
          </a:r>
        </a:p>
      </dsp:txBody>
      <dsp:txXfrm>
        <a:off x="1390813" y="664864"/>
        <a:ext cx="4606414" cy="1423081"/>
      </dsp:txXfrm>
    </dsp:sp>
    <dsp:sp modelId="{8981473B-0822-46D0-B467-3D71A00EB4D5}">
      <dsp:nvSpPr>
        <dsp:cNvPr id="0" name=""/>
        <dsp:cNvSpPr/>
      </dsp:nvSpPr>
      <dsp:spPr>
        <a:xfrm>
          <a:off x="0" y="2389315"/>
          <a:ext cx="6250074" cy="142308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0BA09-EBB4-43F6-BFC4-951D6768C1F8}">
      <dsp:nvSpPr>
        <dsp:cNvPr id="0" name=""/>
        <dsp:cNvSpPr/>
      </dsp:nvSpPr>
      <dsp:spPr>
        <a:xfrm>
          <a:off x="430482" y="2586583"/>
          <a:ext cx="782695" cy="782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82106-3363-48DF-A14E-D10C80E78005}">
      <dsp:nvSpPr>
        <dsp:cNvPr id="0" name=""/>
        <dsp:cNvSpPr/>
      </dsp:nvSpPr>
      <dsp:spPr>
        <a:xfrm>
          <a:off x="1462397" y="2387522"/>
          <a:ext cx="4606414" cy="142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610" tIns="150610" rIns="150610" bIns="15061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00B050"/>
              </a:solidFill>
            </a:rPr>
            <a:t>Significance: </a:t>
          </a:r>
          <a:r>
            <a:rPr lang="en-US" sz="1800" kern="1200" dirty="0">
              <a:solidFill>
                <a:schemeClr val="bg1"/>
              </a:solidFill>
            </a:rPr>
            <a:t>Showcases the impact of user-friendly interfaces, mobile responsiveness, SEO, and modern tools on customer engagement &amp; success</a:t>
          </a:r>
        </a:p>
      </dsp:txBody>
      <dsp:txXfrm>
        <a:off x="1462397" y="2387522"/>
        <a:ext cx="4606414" cy="142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19-Jan-25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19-Jan-25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5F6DE-A134-D274-79A3-7028825F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45B9C-F1F5-86AB-EE3F-F81730BA0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7EB97-0D38-0BC8-39FE-C274C5D57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F624B-13E8-DF5E-22CF-80B6BB0FD3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29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3450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5043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2189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148097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307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62412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744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068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08216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89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0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381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84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56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22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80608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257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7816155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42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7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8229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91625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188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19-Jan-25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81FFBBC-BE71-12C7-7383-B4DA43454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1EE941-D6DE-8C70-E894-1796541B8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6AAF4-0394-29CE-468F-24B4CA747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7DB341-BBC6-ADA2-5C1D-16B9E3E2F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DE098-2E4E-94ED-A497-F4F72703A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B9B35B-881E-55BC-075A-00E8F1B1C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DB67C5-E3BE-8302-82A0-DC0198E61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67168-13D4-6294-F1F4-BC2D2667E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5283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5985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314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4881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8" r:id="rId1"/>
    <p:sldLayoutId id="2147484059" r:id="rId2"/>
    <p:sldLayoutId id="2147484060" r:id="rId3"/>
    <p:sldLayoutId id="2147484061" r:id="rId4"/>
    <p:sldLayoutId id="2147484062" r:id="rId5"/>
    <p:sldLayoutId id="2147484063" r:id="rId6"/>
    <p:sldLayoutId id="2147484064" r:id="rId7"/>
    <p:sldLayoutId id="2147484065" r:id="rId8"/>
    <p:sldLayoutId id="2147484066" r:id="rId9"/>
    <p:sldLayoutId id="2147484067" r:id="rId10"/>
    <p:sldLayoutId id="2147484068" r:id="rId11"/>
    <p:sldLayoutId id="2147484069" r:id="rId12"/>
    <p:sldLayoutId id="2147484070" r:id="rId13"/>
    <p:sldLayoutId id="2147484071" r:id="rId14"/>
    <p:sldLayoutId id="2147484072" r:id="rId15"/>
    <p:sldLayoutId id="2147484073" r:id="rId16"/>
    <p:sldLayoutId id="2147484074" r:id="rId17"/>
    <p:sldLayoutId id="2147484075" r:id="rId18"/>
    <p:sldLayoutId id="2147484076" r:id="rId19"/>
    <p:sldLayoutId id="2147484077" r:id="rId20"/>
    <p:sldLayoutId id="2147484078" r:id="rId21"/>
    <p:sldLayoutId id="2147484079" r:id="rId22"/>
    <p:sldLayoutId id="2147484080" r:id="rId23"/>
    <p:sldLayoutId id="2147484081" r:id="rId24"/>
    <p:sldLayoutId id="2147484082" r:id="rId25"/>
    <p:sldLayoutId id="2147484083" r:id="rId26"/>
    <p:sldLayoutId id="2147484087" r:id="rId2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lorful tags with letters on them&#10;&#10;Description automatically generated with medium confidence">
            <a:extLst>
              <a:ext uri="{FF2B5EF4-FFF2-40B4-BE49-F238E27FC236}">
                <a16:creationId xmlns:a16="http://schemas.microsoft.com/office/drawing/2014/main" id="{EEBB5FCB-718F-8DA2-5CF8-258C6D5C3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467" y="1106758"/>
            <a:ext cx="9478540" cy="464448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8DD8DB0-3989-90D7-3E3A-16AD5D76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36" y="2219496"/>
            <a:ext cx="3513261" cy="1768844"/>
          </a:xfrm>
        </p:spPr>
        <p:txBody>
          <a:bodyPr/>
          <a:lstStyle/>
          <a:p>
            <a:r>
              <a:rPr lang="en-US" sz="4400" b="1" i="1" dirty="0"/>
              <a:t>      DISCUSSION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5D37A-7FEF-7C2D-E317-6A543B265682}"/>
              </a:ext>
            </a:extLst>
          </p:cNvPr>
          <p:cNvSpPr txBox="1"/>
          <p:nvPr/>
        </p:nvSpPr>
        <p:spPr>
          <a:xfrm>
            <a:off x="4209885" y="1632654"/>
            <a:ext cx="2235118" cy="3416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Strategic Importance: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Website design significantly impacts business growth by enhancing user satisfaction, trust, and engagement.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634E1-8776-3A8F-2F51-9A361918158E}"/>
              </a:ext>
            </a:extLst>
          </p:cNvPr>
          <p:cNvSpPr txBox="1"/>
          <p:nvPr/>
        </p:nvSpPr>
        <p:spPr>
          <a:xfrm>
            <a:off x="6634933" y="1714751"/>
            <a:ext cx="2235118" cy="3693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Positive Features Identified: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customer support.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High-quality visual content.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payment gateway integration.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63A06-48D6-3F87-EEE0-4C89D14A9D08}"/>
              </a:ext>
            </a:extLst>
          </p:cNvPr>
          <p:cNvSpPr txBox="1"/>
          <p:nvPr/>
        </p:nvSpPr>
        <p:spPr>
          <a:xfrm>
            <a:off x="9235079" y="2048152"/>
            <a:ext cx="2235118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Improvement Areas:</a:t>
            </a:r>
          </a:p>
          <a:p>
            <a:endParaRPr 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website security.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content alignment with user expectations.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51" y="107004"/>
            <a:ext cx="5009745" cy="651753"/>
          </a:xfrm>
        </p:spPr>
        <p:txBody>
          <a:bodyPr/>
          <a:lstStyle/>
          <a:p>
            <a:r>
              <a:rPr lang="en-US" sz="4000" b="1" i="1" dirty="0">
                <a:solidFill>
                  <a:schemeClr val="tx1"/>
                </a:solidFill>
              </a:rPr>
              <a:t> </a:t>
            </a:r>
            <a:r>
              <a:rPr lang="en-US" sz="4000" b="1" i="1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Business Impact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User-centric design and tech advancements drive growth and online presence.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1A5D3-19D1-4354-CB8B-1E707FD72A8D}"/>
              </a:ext>
            </a:extLst>
          </p:cNvPr>
          <p:cNvSpPr txBox="1"/>
          <p:nvPr/>
        </p:nvSpPr>
        <p:spPr>
          <a:xfrm>
            <a:off x="1643974" y="1235413"/>
            <a:ext cx="42412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Role of Website Design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Boosts user satisfaction, trust, and engagement.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5542E4-6E40-DADA-9CFD-8FDF232ADF13}"/>
              </a:ext>
            </a:extLst>
          </p:cNvPr>
          <p:cNvSpPr txBox="1"/>
          <p:nvPr/>
        </p:nvSpPr>
        <p:spPr>
          <a:xfrm>
            <a:off x="7461115" y="408562"/>
            <a:ext cx="42412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Customer support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security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visual content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payment gateways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90845D-F6C0-30F2-1B14-EDFFD1E3779A}"/>
              </a:ext>
            </a:extLst>
          </p:cNvPr>
          <p:cNvSpPr txBox="1"/>
          <p:nvPr/>
        </p:nvSpPr>
        <p:spPr>
          <a:xfrm>
            <a:off x="1643974" y="4105072"/>
            <a:ext cx="47276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Improvement Focus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Strengthen security and refine visuals.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EB8B9-9341-4BEC-7802-8B7B6BE1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858" y="2209115"/>
            <a:ext cx="10343138" cy="110785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</a:rPr>
              <a:t>1. S. M. </a:t>
            </a:r>
            <a:r>
              <a:rPr lang="en-US" dirty="0" err="1">
                <a:solidFill>
                  <a:schemeClr val="tx2"/>
                </a:solidFill>
              </a:rPr>
              <a:t>Aladwani</a:t>
            </a:r>
            <a:r>
              <a:rPr lang="en-US" dirty="0">
                <a:solidFill>
                  <a:schemeClr val="tx2"/>
                </a:solidFill>
              </a:rPr>
              <a:t> and P. C. </a:t>
            </a:r>
            <a:r>
              <a:rPr lang="en-US" dirty="0" err="1">
                <a:solidFill>
                  <a:schemeClr val="tx2"/>
                </a:solidFill>
              </a:rPr>
              <a:t>Palvia</a:t>
            </a:r>
            <a:r>
              <a:rPr lang="en-US" dirty="0">
                <a:solidFill>
                  <a:schemeClr val="tx2"/>
                </a:solidFill>
              </a:rPr>
              <a:t>, "Developing and validating an instrument for measuring user-perceived web quality," Information &amp; Management, vol. 39, no. 6, pp. 467-476, May 2002. Available: https://dl.acm.org/doi/10.1145/3426020.3426062 [Accessed: Jan. 17, 2025].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76B9E-9D35-A63E-875D-6B008BC61EAA}"/>
              </a:ext>
            </a:extLst>
          </p:cNvPr>
          <p:cNvSpPr txBox="1"/>
          <p:nvPr/>
        </p:nvSpPr>
        <p:spPr>
          <a:xfrm>
            <a:off x="979858" y="3677410"/>
            <a:ext cx="9727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G. L. Urban, F. Sultan, and W. J. Qualls, "Placing trust at the center of your internet strategy", MIT Sloan Management Review, vol. 42, no. 1, pp. 39-48, Fall 2000. Available: https://www.researchgate.net/publication/40964353_Placing_T </a:t>
            </a:r>
            <a:r>
              <a:rPr lang="en-US" dirty="0" err="1"/>
              <a:t>rust_at_the_Center_of_Your_Internet_Strategy</a:t>
            </a:r>
            <a:r>
              <a:rPr lang="en-US" dirty="0"/>
              <a:t> [Accessed: Jan. 17, 2025].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AC502-E28B-86CE-8BFF-2D15F7C8612B}"/>
              </a:ext>
            </a:extLst>
          </p:cNvPr>
          <p:cNvSpPr txBox="1"/>
          <p:nvPr/>
        </p:nvSpPr>
        <p:spPr>
          <a:xfrm>
            <a:off x="979858" y="5238181"/>
            <a:ext cx="103431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R. T. Watson, L. F. Pitt, P. Berthon, and G. M. Zinkhan, "U commerce: expanding the universe of marketing," Journal of the Academy of Marketing Science, vol. 30, no. 4, pp. 333-347, Oct. 2002. Available: https://link.springer.com/article/10.1177/009207002236909 [Accessed: Jan. 17, 2025]. </a:t>
            </a:r>
          </a:p>
        </p:txBody>
      </p:sp>
      <p:pic>
        <p:nvPicPr>
          <p:cNvPr id="9" name="Picture 8" descr="A group of colorful tags with letters&#10;&#10;Description automatically generated">
            <a:extLst>
              <a:ext uri="{FF2B5EF4-FFF2-40B4-BE49-F238E27FC236}">
                <a16:creationId xmlns:a16="http://schemas.microsoft.com/office/drawing/2014/main" id="{7C5D78A0-E6D0-E64E-8CF0-4B49E6BA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2" t="30493" b="-1"/>
          <a:stretch/>
        </p:blipFill>
        <p:spPr>
          <a:xfrm>
            <a:off x="3269975" y="258084"/>
            <a:ext cx="5446643" cy="17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99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erris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FAD38-98CF-D717-B82A-238A075687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9527" y="643467"/>
            <a:ext cx="9992946" cy="557106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021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056" y="318704"/>
            <a:ext cx="9873574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200" b="1" i="1" kern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Strategic Website Design for              Business Growth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D43E1CF-1C35-F581-556E-61362BCB3FF3}"/>
              </a:ext>
            </a:extLst>
          </p:cNvPr>
          <p:cNvSpPr/>
          <p:nvPr/>
        </p:nvSpPr>
        <p:spPr>
          <a:xfrm>
            <a:off x="748318" y="2398107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6EFB08FD-9418-C8B4-B63C-63E24869F85D}"/>
              </a:ext>
            </a:extLst>
          </p:cNvPr>
          <p:cNvSpPr/>
          <p:nvPr/>
        </p:nvSpPr>
        <p:spPr>
          <a:xfrm>
            <a:off x="270081" y="3591377"/>
            <a:ext cx="2050862" cy="2757796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MEHEDI HASAN POLASH</a:t>
            </a:r>
            <a:br>
              <a:rPr lang="en-US" sz="2000" b="1" i="1" dirty="0">
                <a:solidFill>
                  <a:schemeClr val="tx1"/>
                </a:solidFill>
              </a:rPr>
            </a:br>
            <a:r>
              <a:rPr lang="en-US" sz="2000" b="1" i="1" dirty="0">
                <a:solidFill>
                  <a:schemeClr val="tx1"/>
                </a:solidFill>
              </a:rPr>
              <a:t>(22-46566-1)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8E156036-C450-2023-0DA6-215B5550A424}"/>
              </a:ext>
            </a:extLst>
          </p:cNvPr>
          <p:cNvSpPr/>
          <p:nvPr/>
        </p:nvSpPr>
        <p:spPr>
          <a:xfrm>
            <a:off x="3044845" y="2398107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7A50C519-2CFE-732E-FC8E-F02BE1297061}"/>
              </a:ext>
            </a:extLst>
          </p:cNvPr>
          <p:cNvSpPr/>
          <p:nvPr/>
        </p:nvSpPr>
        <p:spPr>
          <a:xfrm>
            <a:off x="2674445" y="3591377"/>
            <a:ext cx="1926075" cy="2757795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TRIDIB SARKAR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(22-46444-1)</a:t>
            </a: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2F3A8E0F-E97A-F765-A403-07E4B8804D91}"/>
              </a:ext>
            </a:extLst>
          </p:cNvPr>
          <p:cNvSpPr/>
          <p:nvPr/>
        </p:nvSpPr>
        <p:spPr>
          <a:xfrm>
            <a:off x="5426909" y="2388813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1D2BC1D-5FE6-58EC-7678-E63F9FC6F87B}"/>
              </a:ext>
            </a:extLst>
          </p:cNvPr>
          <p:cNvSpPr/>
          <p:nvPr/>
        </p:nvSpPr>
        <p:spPr>
          <a:xfrm>
            <a:off x="7851655" y="2346670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E2C378E3-7A1A-7AEA-5FB2-880EC42F3FC3}"/>
              </a:ext>
            </a:extLst>
          </p:cNvPr>
          <p:cNvSpPr/>
          <p:nvPr/>
        </p:nvSpPr>
        <p:spPr>
          <a:xfrm>
            <a:off x="10223820" y="2303699"/>
            <a:ext cx="1113784" cy="1193270"/>
          </a:xfrm>
          <a:prstGeom prst="flowChartConnector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FE85A6B1-D834-1BEE-2DB8-CC29C0135681}"/>
              </a:ext>
            </a:extLst>
          </p:cNvPr>
          <p:cNvSpPr/>
          <p:nvPr/>
        </p:nvSpPr>
        <p:spPr>
          <a:xfrm>
            <a:off x="9884130" y="3481301"/>
            <a:ext cx="1926075" cy="2795630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SAIDUL ISLAM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(22-49719-3)</a:t>
            </a:r>
          </a:p>
        </p:txBody>
      </p:sp>
      <p:sp>
        <p:nvSpPr>
          <p:cNvPr id="25" name="Flowchart: Alternate Process 24">
            <a:extLst>
              <a:ext uri="{FF2B5EF4-FFF2-40B4-BE49-F238E27FC236}">
                <a16:creationId xmlns:a16="http://schemas.microsoft.com/office/drawing/2014/main" id="{41AD2480-E943-D87C-9FD0-6EE1648177FC}"/>
              </a:ext>
            </a:extLst>
          </p:cNvPr>
          <p:cNvSpPr/>
          <p:nvPr/>
        </p:nvSpPr>
        <p:spPr>
          <a:xfrm>
            <a:off x="7476263" y="3538984"/>
            <a:ext cx="1926075" cy="2757794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AFSAR MAHBUB KHAN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(22-49366-3)</a:t>
            </a:r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998FEBD4-D5FA-CD66-CE91-04BD9AFB54D6}"/>
              </a:ext>
            </a:extLst>
          </p:cNvPr>
          <p:cNvSpPr/>
          <p:nvPr/>
        </p:nvSpPr>
        <p:spPr>
          <a:xfrm>
            <a:off x="5059866" y="3581127"/>
            <a:ext cx="1926075" cy="2744284"/>
          </a:xfrm>
          <a:prstGeom prst="flowChartAlternateProcess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MD RABIUL ISLAM ASIF</a:t>
            </a:r>
          </a:p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(22-48011-2)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1C61FD-2FD7-6A1D-9EFF-1CA67CBAA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7AAF20-774B-5CDC-F9C5-AA310E0C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063417"/>
            <a:ext cx="3893586" cy="46753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i="1">
                <a:solidFill>
                  <a:srgbClr val="F2F2F2"/>
                </a:solidFill>
              </a:rPr>
              <a:t>LIST OF CONTENTS</a:t>
            </a:r>
            <a:endParaRPr lang="en-US" sz="5400" b="1" i="1" dirty="0">
              <a:solidFill>
                <a:srgbClr val="F2F2F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CF72FC4-2230-299C-ED90-25D85028147A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44256703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05016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616" y="572756"/>
            <a:ext cx="4079673" cy="126609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41" name="Picture Placeholder 40">
            <a:extLst>
              <a:ext uri="{FF2B5EF4-FFF2-40B4-BE49-F238E27FC236}">
                <a16:creationId xmlns:a16="http://schemas.microsoft.com/office/drawing/2014/main" id="{9FB4A3D7-302B-4FAB-B9BD-5F75A796AC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560" r="20560"/>
          <a:stretch/>
        </p:blipFill>
        <p:spPr/>
      </p:pic>
      <p:graphicFrame>
        <p:nvGraphicFramePr>
          <p:cNvPr id="43" name="TextBox 1">
            <a:extLst>
              <a:ext uri="{FF2B5EF4-FFF2-40B4-BE49-F238E27FC236}">
                <a16:creationId xmlns:a16="http://schemas.microsoft.com/office/drawing/2014/main" id="{A71951A6-5D38-D8CB-4998-A559CCB9CD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6063813"/>
              </p:ext>
            </p:extLst>
          </p:nvPr>
        </p:nvGraphicFramePr>
        <p:xfrm>
          <a:off x="1125416" y="1034980"/>
          <a:ext cx="6250074" cy="42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7512" r="7512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7A1A8-9C5C-2E37-BC40-0903BF18A816}"/>
              </a:ext>
            </a:extLst>
          </p:cNvPr>
          <p:cNvSpPr txBox="1"/>
          <p:nvPr/>
        </p:nvSpPr>
        <p:spPr>
          <a:xfrm>
            <a:off x="6712084" y="1124692"/>
            <a:ext cx="5479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Methods:</a:t>
            </a:r>
          </a:p>
          <a:p>
            <a:r>
              <a:rPr lang="en-US" dirty="0"/>
              <a:t>Google Forms survey (20 questions) conducted from January 1–7, 2025, focusing on user preferences, design, and SEO.</a:t>
            </a:r>
          </a:p>
          <a:p>
            <a:endParaRPr lang="en-US" i="1" dirty="0"/>
          </a:p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Contributors:</a:t>
            </a:r>
          </a:p>
          <a:p>
            <a:r>
              <a:rPr lang="en-US" dirty="0"/>
              <a:t>30 participants, including business owners, developers, and frequent website users, selected for their insights into effective website strategies.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i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Solution:</a:t>
            </a:r>
          </a:p>
          <a:p>
            <a:r>
              <a:rPr lang="en-US" dirty="0"/>
              <a:t>Strategic website design with user-friendly interfaces, responsive layouts, SEO, e-commerce functionality, and analytics tools to enhance growth.</a:t>
            </a:r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105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60" name="Oval 105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62" name="Picture 1061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66" name="Rectangle 1065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68" name="Rectangle 1067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72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Forms response chart. Question title: Which region do you reside in?. Number of responses: 30 responses.">
            <a:extLst>
              <a:ext uri="{FF2B5EF4-FFF2-40B4-BE49-F238E27FC236}">
                <a16:creationId xmlns:a16="http://schemas.microsoft.com/office/drawing/2014/main" id="{DB32E716-93F1-9413-9903-98ADA2AA180D}"/>
              </a:ext>
            </a:extLst>
          </p:cNvPr>
          <p:cNvPicPr>
            <a:picLocks noGrp="1" noChangeAspect="1" noChangeArrowheads="1"/>
          </p:cNvPicPr>
          <p:nvPr>
            <p:ph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9" y="724073"/>
            <a:ext cx="7637746" cy="32078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9" y="4703234"/>
            <a:ext cx="9150807" cy="12416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</a:t>
            </a:r>
            <a:r>
              <a:rPr lang="en-US" sz="6700" b="1" i="1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A7DE2-494C-8594-4F53-5B6623581602}"/>
              </a:ext>
            </a:extLst>
          </p:cNvPr>
          <p:cNvSpPr txBox="1"/>
          <p:nvPr/>
        </p:nvSpPr>
        <p:spPr>
          <a:xfrm>
            <a:off x="7444240" y="1507352"/>
            <a:ext cx="4530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002060"/>
                </a:solidFill>
              </a:rPr>
              <a:t>Participants from different parts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Rectangle 2087">
            <a:extLst>
              <a:ext uri="{FF2B5EF4-FFF2-40B4-BE49-F238E27FC236}">
                <a16:creationId xmlns:a16="http://schemas.microsoft.com/office/drawing/2014/main" id="{6F79B0DD-2C63-4EE5-804F-B8E391FC1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627DB8AB-CD55-4C8F-9043-52652B892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6"/>
            <a:ext cx="5364255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0" name="Picture 12" descr="Forms response chart. Question title:   Visual Content Quality&#10;&#10;&#10;&#10;&#10;1. Product videos improve the shopping experience.   . Number of responses: 30 responses.">
            <a:extLst>
              <a:ext uri="{FF2B5EF4-FFF2-40B4-BE49-F238E27FC236}">
                <a16:creationId xmlns:a16="http://schemas.microsoft.com/office/drawing/2014/main" id="{8D89F32D-87C7-2267-AA5A-A99EF9AF1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17" b="1"/>
          <a:stretch/>
        </p:blipFill>
        <p:spPr bwMode="auto">
          <a:xfrm>
            <a:off x="1186884" y="965200"/>
            <a:ext cx="4276783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1" name="Rectangle 2090">
            <a:extLst>
              <a:ext uri="{FF2B5EF4-FFF2-40B4-BE49-F238E27FC236}">
                <a16:creationId xmlns:a16="http://schemas.microsoft.com/office/drawing/2014/main" id="{53059C5A-91CB-4024-9B4E-20082E25C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643466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 descr="Forms response chart. Question title: 2. Order tracking support is highly valued.  . Number of responses: 30 responses.">
            <a:extLst>
              <a:ext uri="{FF2B5EF4-FFF2-40B4-BE49-F238E27FC236}">
                <a16:creationId xmlns:a16="http://schemas.microsoft.com/office/drawing/2014/main" id="{934A5875-1B91-C7A4-AA59-DD366003D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79" b="1"/>
          <a:stretch/>
        </p:blipFill>
        <p:spPr bwMode="auto">
          <a:xfrm>
            <a:off x="6717347" y="965200"/>
            <a:ext cx="4278647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7" name="Rectangle 2086">
            <a:extLst>
              <a:ext uri="{FF2B5EF4-FFF2-40B4-BE49-F238E27FC236}">
                <a16:creationId xmlns:a16="http://schemas.microsoft.com/office/drawing/2014/main" id="{184884BF-A898-4EFF-9504-E13EBE3FF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3514513"/>
            <a:ext cx="5364255" cy="270340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Forms response chart. Question title:   2. Clear refund policies ensure reliability.  . Number of responses: 30 responses.">
            <a:extLst>
              <a:ext uri="{FF2B5EF4-FFF2-40B4-BE49-F238E27FC236}">
                <a16:creationId xmlns:a16="http://schemas.microsoft.com/office/drawing/2014/main" id="{EF7F40C5-CD4D-F40A-5E73-83989AD8D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28"/>
          <a:stretch/>
        </p:blipFill>
        <p:spPr bwMode="auto">
          <a:xfrm>
            <a:off x="1186735" y="3836247"/>
            <a:ext cx="4290914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9" name="Rectangle 2088">
            <a:extLst>
              <a:ext uri="{FF2B5EF4-FFF2-40B4-BE49-F238E27FC236}">
                <a16:creationId xmlns:a16="http://schemas.microsoft.com/office/drawing/2014/main" id="{7B32D337-FDA6-4468-ADB1-7038E5FC0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8589" y="3514513"/>
            <a:ext cx="5376806" cy="2706794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2" name="Picture 14" descr="Forms response chart. Question title: 5. Instant payment confirmations enhance user satisfaction.. Number of responses: 30 responses.">
            <a:extLst>
              <a:ext uri="{FF2B5EF4-FFF2-40B4-BE49-F238E27FC236}">
                <a16:creationId xmlns:a16="http://schemas.microsoft.com/office/drawing/2014/main" id="{D7B52634-1B9E-7D69-C2B2-D3141E3CF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90"/>
          <a:stretch/>
        </p:blipFill>
        <p:spPr bwMode="auto">
          <a:xfrm>
            <a:off x="6710282" y="3836247"/>
            <a:ext cx="4292778" cy="206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7" name="Oval 6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Table for customer support features</a:t>
            </a:r>
          </a:p>
        </p:txBody>
      </p:sp>
      <p:sp>
        <p:nvSpPr>
          <p:cNvPr id="7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B7B55FE-0DAF-23C9-FCBD-08D06EAE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80578"/>
              </p:ext>
            </p:extLst>
          </p:nvPr>
        </p:nvGraphicFramePr>
        <p:xfrm>
          <a:off x="160775" y="602902"/>
          <a:ext cx="7267562" cy="58682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5724">
                  <a:extLst>
                    <a:ext uri="{9D8B030D-6E8A-4147-A177-3AD203B41FA5}">
                      <a16:colId xmlns:a16="http://schemas.microsoft.com/office/drawing/2014/main" val="3906617484"/>
                    </a:ext>
                  </a:extLst>
                </a:gridCol>
                <a:gridCol w="1060178">
                  <a:extLst>
                    <a:ext uri="{9D8B030D-6E8A-4147-A177-3AD203B41FA5}">
                      <a16:colId xmlns:a16="http://schemas.microsoft.com/office/drawing/2014/main" val="3119247875"/>
                    </a:ext>
                  </a:extLst>
                </a:gridCol>
                <a:gridCol w="861284">
                  <a:extLst>
                    <a:ext uri="{9D8B030D-6E8A-4147-A177-3AD203B41FA5}">
                      <a16:colId xmlns:a16="http://schemas.microsoft.com/office/drawing/2014/main" val="3285662816"/>
                    </a:ext>
                  </a:extLst>
                </a:gridCol>
                <a:gridCol w="972031">
                  <a:extLst>
                    <a:ext uri="{9D8B030D-6E8A-4147-A177-3AD203B41FA5}">
                      <a16:colId xmlns:a16="http://schemas.microsoft.com/office/drawing/2014/main" val="4138289449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674933317"/>
                    </a:ext>
                  </a:extLst>
                </a:gridCol>
                <a:gridCol w="1127986">
                  <a:extLst>
                    <a:ext uri="{9D8B030D-6E8A-4147-A177-3AD203B41FA5}">
                      <a16:colId xmlns:a16="http://schemas.microsoft.com/office/drawing/2014/main" val="1566266212"/>
                    </a:ext>
                  </a:extLst>
                </a:gridCol>
                <a:gridCol w="992373">
                  <a:extLst>
                    <a:ext uri="{9D8B030D-6E8A-4147-A177-3AD203B41FA5}">
                      <a16:colId xmlns:a16="http://schemas.microsoft.com/office/drawing/2014/main" val="972056237"/>
                    </a:ext>
                  </a:extLst>
                </a:gridCol>
              </a:tblGrid>
              <a:tr h="15954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Question Number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Strongly 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(5)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(4)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Neutral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(3)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Disagree</a:t>
                      </a:r>
                      <a:endParaRPr lang="en-US" sz="12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(2)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Strongly Disagree</a:t>
                      </a:r>
                      <a:endParaRPr lang="en-US" sz="12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(1)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Mean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163294950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11*4 = 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3*2 = 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1*1 =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116/30 = 3.86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3767237400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11*4 = 44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2*2 = 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2*1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115/30 = 3.83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2769877266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12*5 = 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8*4 = 32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7*3 = 21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3*2 = 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0*1 =0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119/30 = 3.96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910912866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12*5 = 60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7*4 = 28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5*3 = 15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6*2 = 12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0*1 = 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115/30 = 3.83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574955164"/>
                  </a:ext>
                </a:extLst>
              </a:tr>
              <a:tr h="7121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10*5 = 50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5*4 = 20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11*3 = 33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2*2 = 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2*1 = 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109/30 = 3.63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134186764"/>
                  </a:ext>
                </a:extLst>
              </a:tr>
              <a:tr h="712138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</a:rPr>
                        <a:t>19.11/5 = 3.82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902" marR="76902" marT="0" marB="0" anchor="ctr"/>
                </a:tc>
                <a:extLst>
                  <a:ext uri="{0D108BD9-81ED-4DB2-BD59-A6C34878D82A}">
                    <a16:rowId xmlns:a16="http://schemas.microsoft.com/office/drawing/2014/main" val="235098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00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8" name="Oval 11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                             BAR GRAPH</a:t>
            </a:r>
          </a:p>
        </p:txBody>
      </p:sp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DE80DAB-1BB1-E0FC-1CBA-837ABF8E5D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3589" y="934496"/>
            <a:ext cx="6673102" cy="50643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2563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220</TotalTime>
  <Words>656</Words>
  <Application>Microsoft Office PowerPoint</Application>
  <PresentationFormat>Widescreen</PresentationFormat>
  <Paragraphs>125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</vt:lpstr>
      <vt:lpstr>PowerPoint Presentation</vt:lpstr>
      <vt:lpstr>Strategic Website Design for              Business Growth</vt:lpstr>
      <vt:lpstr>LIST OF CONTENTS</vt:lpstr>
      <vt:lpstr>INTRODUCTION</vt:lpstr>
      <vt:lpstr>PowerPoint Presentation</vt:lpstr>
      <vt:lpstr>                  RESULTS</vt:lpstr>
      <vt:lpstr>PowerPoint Presentation</vt:lpstr>
      <vt:lpstr>Table for customer support features</vt:lpstr>
      <vt:lpstr>                              BAR GRAPH</vt:lpstr>
      <vt:lpstr>      DISCUSSION</vt:lpstr>
      <vt:lpstr> 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MEHEDI HASAN POLAS</dc:creator>
  <cp:lastModifiedBy>MD. MEHEDI HASAN POLAS</cp:lastModifiedBy>
  <cp:revision>15</cp:revision>
  <dcterms:created xsi:type="dcterms:W3CDTF">2025-01-17T16:42:05Z</dcterms:created>
  <dcterms:modified xsi:type="dcterms:W3CDTF">2025-01-19T14:40:45Z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