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35" r:id="rId4"/>
  </p:sldMasterIdLst>
  <p:notesMasterIdLst>
    <p:notesMasterId r:id="rId18"/>
  </p:notesMasterIdLst>
  <p:sldIdLst>
    <p:sldId id="261" r:id="rId5"/>
    <p:sldId id="262" r:id="rId6"/>
    <p:sldId id="263" r:id="rId7"/>
    <p:sldId id="269" r:id="rId8"/>
    <p:sldId id="270" r:id="rId9"/>
    <p:sldId id="264" r:id="rId10"/>
    <p:sldId id="271" r:id="rId11"/>
    <p:sldId id="272" r:id="rId12"/>
    <p:sldId id="273" r:id="rId13"/>
    <p:sldId id="280" r:id="rId14"/>
    <p:sldId id="281" r:id="rId15"/>
    <p:sldId id="27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75990-A4A1-4DDE-AA8D-73E60A452DD0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CD8D-B1D9-4658-A4F0-38CA8D83E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238F-B856-42A4-BC32-194DCC130D5F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380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081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234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256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688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B94D-50C4-4558-AAA1-857DDB1A21EF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302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02C8-8352-4A2E-A3CD-139A8583C932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98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0581-4B77-41E9-BE55-C3C9C3900A2A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1CB5-A088-4DB4-8A5C-B084F9B2B528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6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1328-ADC8-435B-8F5C-D339CD9DD487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410-64C5-4311-8359-FDA6B61ABBAE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01E-6E1B-4AFC-A690-27C447C9486E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5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3D2-503A-4E49-99AD-125A054E178F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6207-223C-48E4-AE22-548ABC801447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151-B38C-4230-91F0-8A3BB69A056C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4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EA29-EE45-46F5-8084-6929433FA14E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67B94D-50C4-4558-AAA1-857DDB1A21EF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7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circuit board">
            <a:extLst>
              <a:ext uri="{FF2B5EF4-FFF2-40B4-BE49-F238E27FC236}">
                <a16:creationId xmlns:a16="http://schemas.microsoft.com/office/drawing/2014/main" id="{525AE681-57C0-4C44-9E88-A16CDA016E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53" y="13865"/>
            <a:ext cx="1218838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476017-D224-40AE-B921-675254501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9" y="2758912"/>
            <a:ext cx="6858000" cy="13678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Lift and Staircase Detection using Smartphone Sensor</a:t>
            </a:r>
          </a:p>
        </p:txBody>
      </p:sp>
    </p:spTree>
    <p:extLst>
      <p:ext uri="{BB962C8B-B14F-4D97-AF65-F5344CB8AC3E}">
        <p14:creationId xmlns:p14="http://schemas.microsoft.com/office/powerpoint/2010/main" val="133719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13B7-EDAA-4992-A1F1-935D9AB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C6B5-9CB8-420B-A224-B55D307C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47078"/>
            <a:ext cx="10018713" cy="312420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866EB-BD65-4FBC-867F-1999D49C3D15}"/>
              </a:ext>
            </a:extLst>
          </p:cNvPr>
          <p:cNvSpPr txBox="1"/>
          <p:nvPr/>
        </p:nvSpPr>
        <p:spPr>
          <a:xfrm>
            <a:off x="3235832" y="5802868"/>
            <a:ext cx="613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Report with Gaussian kernel (C= 1.0,Gamma=1.0)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05FA5-D3F1-49F2-BF2F-3ABDA1D1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206" y="1938111"/>
            <a:ext cx="7301593" cy="373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8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13B7-EDAA-4992-A1F1-935D9AB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C6B5-9CB8-420B-A224-B55D307C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47078"/>
            <a:ext cx="10018713" cy="312420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866EB-BD65-4FBC-867F-1999D49C3D15}"/>
              </a:ext>
            </a:extLst>
          </p:cNvPr>
          <p:cNvSpPr txBox="1"/>
          <p:nvPr/>
        </p:nvSpPr>
        <p:spPr>
          <a:xfrm>
            <a:off x="3235832" y="5802868"/>
            <a:ext cx="613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Report with Gaussian kernel (C= 50,Gamma=1.0)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8A1E2-A130-41E7-BDCC-5051110E0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83" y="2041118"/>
            <a:ext cx="7158684" cy="32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9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13B7-EDAA-4992-A1F1-935D9ABE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1046"/>
            <a:ext cx="10018713" cy="1752599"/>
          </a:xfrm>
        </p:spPr>
        <p:txBody>
          <a:bodyPr/>
          <a:lstStyle/>
          <a:p>
            <a:pPr algn="l"/>
            <a:r>
              <a:rPr lang="en-US" b="1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C6B5-9CB8-420B-A224-B55D307C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19352"/>
            <a:ext cx="10018713" cy="40004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already created the app to read sensor data and visualized the data. From the visualized data we can clearly see the differences between lift and staircase activity.</a:t>
            </a:r>
          </a:p>
          <a:p>
            <a:r>
              <a:rPr lang="en-US" dirty="0"/>
              <a:t>We have collected stair data of two different person as movement varies from person to person. </a:t>
            </a:r>
          </a:p>
          <a:p>
            <a:r>
              <a:rPr lang="en-US" dirty="0"/>
              <a:t>We tried to classify the dataset using SVM and got almost 77.8% accuracy.</a:t>
            </a:r>
          </a:p>
          <a:p>
            <a:r>
              <a:rPr lang="en-US" dirty="0"/>
              <a:t>We ported the model to java.</a:t>
            </a:r>
          </a:p>
          <a:p>
            <a:r>
              <a:rPr lang="en-US" dirty="0"/>
              <a:t>We tried to create an app to predict using the model but we could not complete it.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0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9CC4-FFC8-42B5-AE03-246A4D3F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4658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265" y="912813"/>
            <a:ext cx="4009899" cy="147857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265" y="1652098"/>
            <a:ext cx="8787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Mehedi Rahman - 1620647042</a:t>
            </a:r>
          </a:p>
          <a:p>
            <a:pPr>
              <a:lnSpc>
                <a:spcPct val="110000"/>
              </a:lnSpc>
            </a:pPr>
            <a:r>
              <a:rPr lang="en-US" dirty="0"/>
              <a:t>Ahmed Zisan – 1611243042</a:t>
            </a:r>
          </a:p>
          <a:p>
            <a:pPr>
              <a:lnSpc>
                <a:spcPct val="110000"/>
              </a:lnSpc>
            </a:pPr>
            <a:r>
              <a:rPr lang="en-US" dirty="0"/>
              <a:t>MD. </a:t>
            </a:r>
            <a:r>
              <a:rPr lang="en-US" dirty="0" err="1"/>
              <a:t>Sadman</a:t>
            </a:r>
            <a:r>
              <a:rPr lang="en-US" dirty="0"/>
              <a:t> – Al – Islam- 1610503042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Sumaia</a:t>
            </a:r>
            <a:r>
              <a:rPr lang="en-US" dirty="0"/>
              <a:t> Rahman – 1430058042</a:t>
            </a:r>
          </a:p>
        </p:txBody>
      </p:sp>
    </p:spTree>
    <p:extLst>
      <p:ext uri="{BB962C8B-B14F-4D97-AF65-F5344CB8AC3E}">
        <p14:creationId xmlns:p14="http://schemas.microsoft.com/office/powerpoint/2010/main" val="109484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E07B-9E75-4DDB-8EC9-E35068D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68287"/>
          </a:xfrm>
        </p:spPr>
        <p:txBody>
          <a:bodyPr/>
          <a:lstStyle/>
          <a:p>
            <a:pPr algn="l"/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E477C-A024-4697-914E-A75B9C5B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4599"/>
            <a:ext cx="10018713" cy="4328409"/>
          </a:xfrm>
        </p:spPr>
        <p:txBody>
          <a:bodyPr>
            <a:normAutofit/>
          </a:bodyPr>
          <a:lstStyle/>
          <a:p>
            <a:r>
              <a:rPr lang="en-US" dirty="0"/>
              <a:t>Smartphone sensor is popular for human activity detection.</a:t>
            </a:r>
          </a:p>
          <a:p>
            <a:r>
              <a:rPr lang="en-US" dirty="0"/>
              <a:t>Users always carry the sensors like accelerometer, gyroscope in their daily life. </a:t>
            </a:r>
          </a:p>
          <a:p>
            <a:r>
              <a:rPr lang="en-US" dirty="0"/>
              <a:t>We want to detect if a person is using staircase or a lift using these two sensor.   </a:t>
            </a:r>
          </a:p>
          <a:p>
            <a:r>
              <a:rPr lang="en-US" dirty="0"/>
              <a:t>We want to create an app which will show the activity.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E07B-9E75-4DDB-8EC9-E35068D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68287"/>
          </a:xfrm>
        </p:spPr>
        <p:txBody>
          <a:bodyPr/>
          <a:lstStyle/>
          <a:p>
            <a:pPr algn="l"/>
            <a:r>
              <a:rPr lang="en-US" b="1" dirty="0"/>
              <a:t>Originality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E477C-A024-4697-914E-A75B9C5B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4737"/>
            <a:ext cx="10018713" cy="37535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Most of the work we have seen have used accelerometer to detect human activity like sitting, walking, running etc. </a:t>
            </a:r>
          </a:p>
          <a:p>
            <a:r>
              <a:rPr lang="en-US" dirty="0"/>
              <a:t>There are some work where researchers have used wearable device to collect the data. </a:t>
            </a:r>
          </a:p>
          <a:p>
            <a:r>
              <a:rPr lang="en-US" dirty="0"/>
              <a:t>We want to use accelerometer and gyroscope data collected from smartphone to distinguish between lift and staircase activity.  </a:t>
            </a:r>
          </a:p>
          <a:p>
            <a:r>
              <a:rPr lang="en-US" dirty="0"/>
              <a:t>It can be further developed to implement new features in wearable healthcare technology, measuring height distance from ground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5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13B7-EDAA-4992-A1F1-935D9AB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C6B5-9CB8-420B-A224-B55D307C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created an app which can read sensor data from an android device and store it. </a:t>
            </a:r>
          </a:p>
          <a:p>
            <a:r>
              <a:rPr lang="en-US" dirty="0"/>
              <a:t>The application works with two sensors . Accelerometer and Gyroscope. </a:t>
            </a:r>
          </a:p>
          <a:p>
            <a:r>
              <a:rPr lang="en-US" dirty="0"/>
              <a:t>The data read are stored in csv format.</a:t>
            </a:r>
          </a:p>
          <a:p>
            <a:r>
              <a:rPr lang="en-US" dirty="0"/>
              <a:t>We can easily read these data from the csv file and visualize it using pandas and matplotlib.</a:t>
            </a:r>
          </a:p>
          <a:p>
            <a:r>
              <a:rPr lang="en-US" dirty="0"/>
              <a:t>We used Support Vector Machine(SVM) to classify the dataset.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1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13B7-EDAA-4992-A1F1-935D9AB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Sensor  Data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C6B5-9CB8-420B-A224-B55D307C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67160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24689-1D19-40CF-826C-077A464BC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7" b="46567"/>
          <a:stretch/>
        </p:blipFill>
        <p:spPr>
          <a:xfrm>
            <a:off x="2147964" y="2438399"/>
            <a:ext cx="3829425" cy="3124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8C75E-CF36-4D4B-9D22-4A6436A5C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951" y="2438398"/>
            <a:ext cx="3829425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3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13B7-EDAA-4992-A1F1-935D9AB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Visualized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C6B5-9CB8-420B-A224-B55D307C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47078"/>
            <a:ext cx="10018713" cy="312420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EC1F5-1A76-45F0-A8AC-121F53291171}"/>
              </a:ext>
            </a:extLst>
          </p:cNvPr>
          <p:cNvSpPr txBox="1"/>
          <p:nvPr/>
        </p:nvSpPr>
        <p:spPr>
          <a:xfrm>
            <a:off x="2983043" y="5891135"/>
            <a:ext cx="333781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Stair Up Accelerometer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1454C-EAC1-496E-9804-278966B11834}"/>
              </a:ext>
            </a:extLst>
          </p:cNvPr>
          <p:cNvSpPr txBox="1"/>
          <p:nvPr/>
        </p:nvSpPr>
        <p:spPr>
          <a:xfrm>
            <a:off x="7947285" y="5891135"/>
            <a:ext cx="333781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Lift Up Accelerometer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74BDA-9C50-433B-B144-F8A4E9B9C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098" y="2550127"/>
            <a:ext cx="4163568" cy="3121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40188F-BFF6-42FC-8B8E-AF1AAC55B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45" y="2520147"/>
            <a:ext cx="4169664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6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13B7-EDAA-4992-A1F1-935D9AB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Visualized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C6B5-9CB8-420B-A224-B55D307C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47078"/>
            <a:ext cx="10018713" cy="312420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EC1F5-1A76-45F0-A8AC-121F53291171}"/>
              </a:ext>
            </a:extLst>
          </p:cNvPr>
          <p:cNvSpPr txBox="1"/>
          <p:nvPr/>
        </p:nvSpPr>
        <p:spPr>
          <a:xfrm>
            <a:off x="3013023" y="5733738"/>
            <a:ext cx="333781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Stair Up Accelerometer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1454C-EAC1-496E-9804-278966B11834}"/>
              </a:ext>
            </a:extLst>
          </p:cNvPr>
          <p:cNvSpPr txBox="1"/>
          <p:nvPr/>
        </p:nvSpPr>
        <p:spPr>
          <a:xfrm>
            <a:off x="7940360" y="5733738"/>
            <a:ext cx="333781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Stair down Accelerometer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E5D9D-FC65-419E-BD1D-021C2DBE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91" y="2442148"/>
            <a:ext cx="4163568" cy="3121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EE3743-7545-4E1F-84F7-38CB1C75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423" y="2442148"/>
            <a:ext cx="4163568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13B7-EDAA-4992-A1F1-935D9AB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Visualized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C6B5-9CB8-420B-A224-B55D307C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47078"/>
            <a:ext cx="10018713" cy="312420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EC1F5-1A76-45F0-A8AC-121F53291171}"/>
              </a:ext>
            </a:extLst>
          </p:cNvPr>
          <p:cNvSpPr txBox="1"/>
          <p:nvPr/>
        </p:nvSpPr>
        <p:spPr>
          <a:xfrm>
            <a:off x="3043003" y="5608820"/>
            <a:ext cx="333781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Stair Up Gyroscope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1454C-EAC1-496E-9804-278966B11834}"/>
              </a:ext>
            </a:extLst>
          </p:cNvPr>
          <p:cNvSpPr txBox="1"/>
          <p:nvPr/>
        </p:nvSpPr>
        <p:spPr>
          <a:xfrm>
            <a:off x="8165213" y="5608820"/>
            <a:ext cx="333781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Lift Up Gyroscope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2F3EF-5195-45F0-BFD1-BCAA53252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17" y="2297242"/>
            <a:ext cx="4120896" cy="3121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17A5F0-167C-4BFF-9947-181009482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127" y="2297242"/>
            <a:ext cx="4120896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25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41CBB0-BAA0-4983-8F2B-E10AF3358DA8}">
  <ds:schemaRefs>
    <ds:schemaRef ds:uri="71af3243-3dd4-4a8d-8c0d-dd76da1f02a5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388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Lift and Staircase Detection using Smartphone Sensor</vt:lpstr>
      <vt:lpstr>Group members</vt:lpstr>
      <vt:lpstr>Problem statement</vt:lpstr>
      <vt:lpstr>Originality</vt:lpstr>
      <vt:lpstr>Process</vt:lpstr>
      <vt:lpstr>Sensor  Data App</vt:lpstr>
      <vt:lpstr>Visualized data</vt:lpstr>
      <vt:lpstr>Visualized data</vt:lpstr>
      <vt:lpstr>Visualized data</vt:lpstr>
      <vt:lpstr>SVM Classification</vt:lpstr>
      <vt:lpstr>SVM Classification</vt:lpstr>
      <vt:lpstr>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2019-10-16T17:02:21Z</dcterms:created>
  <dcterms:modified xsi:type="dcterms:W3CDTF">2019-12-23T06:38:28Z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