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News classification based on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Mehedi Rahman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Id: 1620647042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Course: CSE445, Section: 01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8D34-1696-44F2-8A79-2B03AED7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4635"/>
            <a:ext cx="9905999" cy="414055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My final goal is to complete all the steps required and implement a robust machine learning model which will perform well in a new input or a different dataset. </a:t>
            </a:r>
          </a:p>
        </p:txBody>
      </p:sp>
    </p:spTree>
    <p:extLst>
      <p:ext uri="{BB962C8B-B14F-4D97-AF65-F5344CB8AC3E}">
        <p14:creationId xmlns:p14="http://schemas.microsoft.com/office/powerpoint/2010/main" val="211253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7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33427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E04D4-2166-4D82-8903-71AC8053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growth of online news services is increasing day by day.</a:t>
            </a:r>
          </a:p>
          <a:p>
            <a:r>
              <a:rPr lang="en-US" dirty="0"/>
              <a:t>A large amount of information is being stored in the electronic format. </a:t>
            </a:r>
          </a:p>
          <a:p>
            <a:r>
              <a:rPr lang="en-US" dirty="0"/>
              <a:t>With the increase in the number of news it has got difficult for users to access news of his interest. </a:t>
            </a:r>
          </a:p>
          <a:p>
            <a:r>
              <a:rPr lang="en-US" dirty="0"/>
              <a:t>So it is necessary to categorize news so that it could be easily reached by the users. 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My solution is to classify the news articles using Machine Learning approach.</a:t>
            </a:r>
          </a:p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 will use Support Vector Machine (SVM) algorithm for the classification.</a:t>
            </a:r>
          </a:p>
          <a:p>
            <a:pPr algn="just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The news articles will be classified into predefined labels or categories such as Entertainment, Sports, Music, Education, Economy etc.</a:t>
            </a:r>
          </a:p>
          <a:p>
            <a:pPr algn="just"/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SVM is one of the most robust and accurate algorithm among the other classification algorithms.</a:t>
            </a:r>
          </a:p>
          <a:p>
            <a:pPr algn="just"/>
            <a:r>
              <a:rPr lang="en-US" dirty="0"/>
              <a:t>It finds out a line/ hyper-plane in multidimensional space that separates classes.</a:t>
            </a:r>
          </a:p>
          <a:p>
            <a:pPr algn="just"/>
            <a:r>
              <a:rPr lang="en-US" dirty="0"/>
              <a:t>SVM works efficiently if we have a huge number of features. So it works well for text classification.</a:t>
            </a:r>
          </a:p>
          <a:p>
            <a:pPr algn="just"/>
            <a:r>
              <a:rPr lang="en-US" dirty="0"/>
              <a:t>SVM avoids overfitting and we can tune it’s parameters to get more accuracy.</a:t>
            </a:r>
          </a:p>
        </p:txBody>
      </p:sp>
    </p:spTree>
    <p:extLst>
      <p:ext uri="{BB962C8B-B14F-4D97-AF65-F5344CB8AC3E}">
        <p14:creationId xmlns:p14="http://schemas.microsoft.com/office/powerpoint/2010/main" val="29415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446"/>
            <a:ext cx="9905999" cy="3541714"/>
          </a:xfrm>
        </p:spPr>
        <p:txBody>
          <a:bodyPr/>
          <a:lstStyle/>
          <a:p>
            <a:pPr algn="just"/>
            <a:r>
              <a:rPr lang="en-US" dirty="0"/>
              <a:t>I will use this news-category-dataset from Kaggle-</a:t>
            </a:r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https://www.kaggle.com/rmisra/news-category-dataset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This dataset contains around 200k news headlines from the year 2012 to 2018 obtained from HuffPost.</a:t>
            </a:r>
          </a:p>
          <a:p>
            <a:pPr algn="just"/>
            <a:r>
              <a:rPr lang="en-US" dirty="0"/>
              <a:t>Each news headline has a corresponding category.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43D9E3F-4827-448A-89E5-57F3B9A8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8" y="4760913"/>
            <a:ext cx="8429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</a:t>
            </a:r>
            <a:endParaRPr lang="en-US" sz="4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767A50-2B72-44FB-8C7D-E23DDFAE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976" y="1892692"/>
            <a:ext cx="1577746" cy="354171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413628-8E84-4F15-AE00-3FD82C2E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499" y="1892692"/>
            <a:ext cx="1577746" cy="3541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F3C1BC-C4B9-4423-A888-490F6466497B}"/>
              </a:ext>
            </a:extLst>
          </p:cNvPr>
          <p:cNvSpPr txBox="1"/>
          <p:nvPr/>
        </p:nvSpPr>
        <p:spPr>
          <a:xfrm>
            <a:off x="1258645" y="1892692"/>
            <a:ext cx="43783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can see that there are data imbalance in this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 will merge some categories to balance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can also use Synthetic Minority Oversampling Technique </a:t>
            </a:r>
            <a:r>
              <a:rPr lang="en-US" dirty="0"/>
              <a:t>(</a:t>
            </a:r>
            <a:r>
              <a:rPr lang="en-US" i="1" dirty="0"/>
              <a:t>SMOTE</a:t>
            </a:r>
            <a:r>
              <a:rPr lang="en-US" dirty="0"/>
              <a:t>) </a:t>
            </a:r>
            <a:r>
              <a:rPr lang="en-US" sz="2400" dirty="0"/>
              <a:t>to balance the dataset.</a:t>
            </a:r>
          </a:p>
        </p:txBody>
      </p:sp>
    </p:spTree>
    <p:extLst>
      <p:ext uri="{BB962C8B-B14F-4D97-AF65-F5344CB8AC3E}">
        <p14:creationId xmlns:p14="http://schemas.microsoft.com/office/powerpoint/2010/main" val="79814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8D34-1696-44F2-8A79-2B03AED7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4635"/>
            <a:ext cx="9905999" cy="17980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different steps involved for the classification. </a:t>
            </a:r>
          </a:p>
          <a:p>
            <a:pPr marL="0" indent="0">
              <a:buNone/>
            </a:pPr>
            <a:r>
              <a:rPr lang="en-US" dirty="0"/>
              <a:t>1. Data Collection</a:t>
            </a:r>
          </a:p>
          <a:p>
            <a:pPr marL="633413" lvl="1" indent="-342900"/>
            <a:r>
              <a:rPr lang="en-US" sz="2100" dirty="0"/>
              <a:t>The first step is the data collection. I will use the dataset (</a:t>
            </a:r>
            <a:r>
              <a:rPr lang="en-US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https://www.kaggle.com/rmisra/news-category-dataset</a:t>
            </a:r>
            <a:r>
              <a:rPr lang="en-US" sz="2100" dirty="0"/>
              <a:t>) which contains around 200k news headlines from the year 2012 to 2018 obtained from HuffPost.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0760C-CE1B-436B-A6A1-D2299C45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65" y="3525492"/>
            <a:ext cx="2548631" cy="1798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ACB9F3-5143-46DD-866E-2282956A837F}"/>
              </a:ext>
            </a:extLst>
          </p:cNvPr>
          <p:cNvSpPr txBox="1"/>
          <p:nvPr/>
        </p:nvSpPr>
        <p:spPr>
          <a:xfrm>
            <a:off x="1141412" y="3900380"/>
            <a:ext cx="69268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Pre-Processing</a:t>
            </a:r>
          </a:p>
          <a:p>
            <a:pPr marL="576263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an important step for our process. It includes some steps like tokenization, lemmatization, stop words removal, lowercase all texts etc. </a:t>
            </a:r>
          </a:p>
          <a:p>
            <a:pPr marL="290513" algn="just">
              <a:buNone/>
            </a:pPr>
            <a:endParaRPr lang="en-US" dirty="0"/>
          </a:p>
          <a:p>
            <a:pPr marL="576263" indent="-285750" algn="just">
              <a:buFont typeface="Arial" panose="020B0604020202020204" pitchFamily="34" charset="0"/>
              <a:buChar char="•"/>
            </a:pPr>
            <a:r>
              <a:rPr lang="en-US" dirty="0"/>
              <a:t>It transforms text into a more digestible form so that machine learning algorithms can perform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8D34-1696-44F2-8A79-2B03AED7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4635"/>
            <a:ext cx="9905999" cy="17980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3. Word Vectorization</a:t>
            </a:r>
          </a:p>
          <a:p>
            <a:pPr marL="623888" lvl="1" indent="-333375"/>
            <a:r>
              <a:rPr lang="en-US" sz="1800" dirty="0"/>
              <a:t>It is a general process of turning a collection of text documents into numerical feature vectors. I will use Term Frequency-Inverse Document Frequency (TF-IDF) method for this step.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CB9F3-5143-46DD-866E-2282956A837F}"/>
              </a:ext>
            </a:extLst>
          </p:cNvPr>
          <p:cNvSpPr txBox="1"/>
          <p:nvPr/>
        </p:nvSpPr>
        <p:spPr>
          <a:xfrm>
            <a:off x="1141412" y="3313355"/>
            <a:ext cx="101110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Classification</a:t>
            </a:r>
          </a:p>
          <a:p>
            <a:pPr marL="576263" indent="-285750" algn="just">
              <a:buFont typeface="Arial" panose="020B0604020202020204" pitchFamily="34" charset="0"/>
              <a:buChar char="•"/>
            </a:pPr>
            <a:r>
              <a:rPr lang="en-US" dirty="0"/>
              <a:t>Finally I will apply SVM algorithm for the classification.</a:t>
            </a:r>
          </a:p>
          <a:p>
            <a:pPr marL="576263" indent="-285750" algn="just">
              <a:buFont typeface="Arial" panose="020B0604020202020204" pitchFamily="34" charset="0"/>
              <a:buChar char="•"/>
            </a:pPr>
            <a:r>
              <a:rPr lang="en-US" dirty="0"/>
              <a:t>At first I will use Linear kernel of SVM, as most of the text classification problems are linearly separable.</a:t>
            </a:r>
          </a:p>
          <a:p>
            <a:pPr marL="290513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C86E-1F84-4A70-8B86-7791186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Tools required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78D34-1696-44F2-8A79-2B03AED7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4635"/>
            <a:ext cx="9905999" cy="4140556"/>
          </a:xfrm>
        </p:spPr>
        <p:txBody>
          <a:bodyPr>
            <a:normAutofit/>
          </a:bodyPr>
          <a:lstStyle/>
          <a:p>
            <a:pPr marL="342900" lvl="1" indent="-342900">
              <a:buAutoNum type="arabicPeriod"/>
            </a:pPr>
            <a:r>
              <a:rPr lang="en-US" sz="2400" dirty="0"/>
              <a:t>Scikit-Learn </a:t>
            </a:r>
          </a:p>
          <a:p>
            <a:pPr marL="342900" lvl="1" indent="-342900">
              <a:buAutoNum type="arabicPeriod"/>
            </a:pPr>
            <a:r>
              <a:rPr lang="en-US" sz="2400" dirty="0"/>
              <a:t>Pandas</a:t>
            </a:r>
          </a:p>
          <a:p>
            <a:pPr marL="342900" lvl="1" indent="-342900">
              <a:buAutoNum type="arabicPeriod"/>
            </a:pPr>
            <a:r>
              <a:rPr lang="en-US" sz="2400" dirty="0" err="1"/>
              <a:t>Numpy</a:t>
            </a:r>
            <a:endParaRPr lang="en-US" sz="2400" dirty="0"/>
          </a:p>
          <a:p>
            <a:pPr marL="342900" lvl="1" indent="-342900">
              <a:buAutoNum type="arabicPeriod"/>
            </a:pPr>
            <a:r>
              <a:rPr lang="en-US" sz="2400" dirty="0"/>
              <a:t>NLTK</a:t>
            </a:r>
          </a:p>
          <a:p>
            <a:pPr marL="342900" lvl="1" indent="-342900"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8795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Circuit</vt:lpstr>
      <vt:lpstr>News classification based on similarity</vt:lpstr>
      <vt:lpstr>The Problem</vt:lpstr>
      <vt:lpstr>Proposed solution</vt:lpstr>
      <vt:lpstr>Why SVM</vt:lpstr>
      <vt:lpstr>Dataset</vt:lpstr>
      <vt:lpstr>Dataset</vt:lpstr>
      <vt:lpstr>Process</vt:lpstr>
      <vt:lpstr>Process</vt:lpstr>
      <vt:lpstr>Tools required </vt:lpstr>
      <vt:lpstr>Final Goal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2020-03-03T15:14:53Z</dcterms:created>
  <dcterms:modified xsi:type="dcterms:W3CDTF">2020-03-04T02:45:16Z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