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622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9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540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315869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81947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980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733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581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120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707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1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750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164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11/5/2019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956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11/5/2019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87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11/5/2019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519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13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2471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40ECA-65AD-4C5D-99FD-4DA8F0710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6889" y="4966552"/>
            <a:ext cx="9440034" cy="1088336"/>
          </a:xfrm>
        </p:spPr>
        <p:txBody>
          <a:bodyPr>
            <a:normAutofit fontScale="90000"/>
          </a:bodyPr>
          <a:lstStyle/>
          <a:p>
            <a:r>
              <a:rPr lang="en-US" dirty="0"/>
              <a:t>Repeat Exam Registration &amp; Application Generator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C45920-B20E-4D3A-AFC2-AE7CD0C92486}"/>
              </a:ext>
            </a:extLst>
          </p:cNvPr>
          <p:cNvSpPr txBox="1"/>
          <p:nvPr/>
        </p:nvSpPr>
        <p:spPr>
          <a:xfrm>
            <a:off x="6914277" y="341447"/>
            <a:ext cx="35141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Md Mehedi Hasan – 16201073</a:t>
            </a:r>
          </a:p>
          <a:p>
            <a:r>
              <a:rPr lang="en-US" dirty="0"/>
              <a:t>Arafat Bin </a:t>
            </a:r>
            <a:r>
              <a:rPr lang="en-US" dirty="0" err="1"/>
              <a:t>Kashem</a:t>
            </a:r>
            <a:r>
              <a:rPr lang="en-US" dirty="0"/>
              <a:t> – 16201066</a:t>
            </a:r>
          </a:p>
          <a:p>
            <a:r>
              <a:rPr lang="en-US" dirty="0"/>
              <a:t>Md All Mamun - 16201071</a:t>
            </a:r>
          </a:p>
        </p:txBody>
      </p:sp>
    </p:spTree>
    <p:extLst>
      <p:ext uri="{BB962C8B-B14F-4D97-AF65-F5344CB8AC3E}">
        <p14:creationId xmlns:p14="http://schemas.microsoft.com/office/powerpoint/2010/main" val="3234896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4C707-79FD-4F7E-9C97-175953911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96447"/>
            <a:ext cx="9404723" cy="1400530"/>
          </a:xfrm>
        </p:spPr>
        <p:txBody>
          <a:bodyPr/>
          <a:lstStyle/>
          <a:p>
            <a:r>
              <a:rPr lang="en-US" sz="4800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6F489-D493-44AD-A04F-7E097FBC4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While applying for a repeat exam, we requires submitting a application to the registrar. </a:t>
            </a:r>
          </a:p>
          <a:p>
            <a:r>
              <a:rPr lang="en-US" sz="2800" dirty="0"/>
              <a:t>As there are no format official format available for the application, students often go through hassles while preparing the application. </a:t>
            </a:r>
          </a:p>
          <a:p>
            <a:r>
              <a:rPr lang="en-US" sz="2800" dirty="0"/>
              <a:t>We will develop a program which will let the student generates a repeat exam form within a minutes. 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1119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DF10-1EAA-43DC-8021-CDD71F78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6DB3B-D076-46FC-AC60-F1653B87E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 Page</a:t>
            </a:r>
          </a:p>
          <a:p>
            <a:r>
              <a:rPr lang="en-US" dirty="0"/>
              <a:t>Registration &amp; Application Generator Page</a:t>
            </a:r>
          </a:p>
          <a:p>
            <a:r>
              <a:rPr lang="en-US" dirty="0"/>
              <a:t>Admin Panel / Faculty Page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856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40C16-CADA-4ED4-9108-8AA78BD1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61F93-2D3E-469F-B603-0AA7DF97F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4463609"/>
            <a:ext cx="8946541" cy="4195481"/>
          </a:xfrm>
        </p:spPr>
        <p:txBody>
          <a:bodyPr/>
          <a:lstStyle/>
          <a:p>
            <a:r>
              <a:rPr lang="en-US" dirty="0"/>
              <a:t>Student can create account or Login from this page.</a:t>
            </a:r>
          </a:p>
          <a:p>
            <a:r>
              <a:rPr lang="en-US" dirty="0"/>
              <a:t>Login is required for saving their information to database. </a:t>
            </a:r>
          </a:p>
          <a:p>
            <a:r>
              <a:rPr lang="en-US" dirty="0"/>
              <a:t>They can reuse the generated application by login in </a:t>
            </a:r>
          </a:p>
          <a:p>
            <a:pPr marL="0" indent="0">
              <a:buNone/>
            </a:pPr>
            <a:r>
              <a:rPr lang="en-US" dirty="0"/>
              <a:t>      the account.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FE7213-10C8-496D-91A8-AE676C690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317720"/>
            <a:ext cx="3543795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266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70CE-FC5D-4C2C-9389-ACE8BE276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Generator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26D4B-BB40-4021-A113-24D969BD6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20"/>
            <a:ext cx="6669088" cy="311482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Student will need to provide the following data for creating the application:</a:t>
            </a:r>
          </a:p>
          <a:p>
            <a:pPr lvl="4">
              <a:buFont typeface="Wingdings" panose="05000000000000000000" pitchFamily="2" charset="2"/>
              <a:buChar char="q"/>
            </a:pPr>
            <a:r>
              <a:rPr lang="en-US" dirty="0"/>
              <a:t>Name</a:t>
            </a:r>
          </a:p>
          <a:p>
            <a:pPr lvl="4">
              <a:buFont typeface="Wingdings" panose="05000000000000000000" pitchFamily="2" charset="2"/>
              <a:buChar char="q"/>
            </a:pPr>
            <a:r>
              <a:rPr lang="en-US" dirty="0"/>
              <a:t>Registration Number</a:t>
            </a:r>
          </a:p>
          <a:p>
            <a:pPr lvl="4">
              <a:buFont typeface="Wingdings" panose="05000000000000000000" pitchFamily="2" charset="2"/>
              <a:buChar char="q"/>
            </a:pPr>
            <a:r>
              <a:rPr lang="en-US" dirty="0"/>
              <a:t>Subject Code</a:t>
            </a:r>
          </a:p>
          <a:p>
            <a:pPr lvl="4">
              <a:buFont typeface="Wingdings" panose="05000000000000000000" pitchFamily="2" charset="2"/>
              <a:buChar char="q"/>
            </a:pPr>
            <a:r>
              <a:rPr lang="en-US" dirty="0"/>
              <a:t>Subject Name</a:t>
            </a:r>
          </a:p>
          <a:p>
            <a:r>
              <a:rPr lang="en-US" dirty="0"/>
              <a:t>Then they can click on download or print the application directly. </a:t>
            </a:r>
          </a:p>
          <a:p>
            <a:r>
              <a:rPr lang="en-US" dirty="0"/>
              <a:t>A copy of the application will be saved on the database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581DFA-B529-47E0-8141-A5072EDD2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422" y="1645430"/>
            <a:ext cx="3199483" cy="455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12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1A7C8-6B1C-4E00-B628-03FFC85F3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Admin/Faculty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E781D-DF72-49C9-A5EE-D687ACF1C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 or faculty will also require login.</a:t>
            </a:r>
          </a:p>
          <a:p>
            <a:r>
              <a:rPr lang="en-US" dirty="0"/>
              <a:t>The admin or faculty can see the database.</a:t>
            </a:r>
          </a:p>
          <a:p>
            <a:r>
              <a:rPr lang="en-US" dirty="0"/>
              <a:t>They can accept or reject an application.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2B0F8B-0097-4AFE-BC5D-D97504CDD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954" y="3562165"/>
            <a:ext cx="5916973" cy="268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963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658D1-6F67-4D2B-B461-4AC29F86C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B72B7-3266-44A2-9DA8-81D66FE87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Repeat Exam Application Generator will help the student to save their valuable times.</a:t>
            </a:r>
          </a:p>
          <a:p>
            <a:r>
              <a:rPr lang="en-US" dirty="0"/>
              <a:t>It will keep them free from the overwhelming confusion about the procedure of writing a repeat examination application and registered themselves for repeat examination. </a:t>
            </a:r>
          </a:p>
        </p:txBody>
      </p:sp>
    </p:spTree>
    <p:extLst>
      <p:ext uri="{BB962C8B-B14F-4D97-AF65-F5344CB8AC3E}">
        <p14:creationId xmlns:p14="http://schemas.microsoft.com/office/powerpoint/2010/main" val="17224427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58</TotalTime>
  <Words>244</Words>
  <Application>Microsoft Office PowerPoint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Ion</vt:lpstr>
      <vt:lpstr>Repeat Exam Registration &amp; Application Generator </vt:lpstr>
      <vt:lpstr>Motivation</vt:lpstr>
      <vt:lpstr>Features:</vt:lpstr>
      <vt:lpstr>Login Page</vt:lpstr>
      <vt:lpstr>Application Generator Page</vt:lpstr>
      <vt:lpstr>Admin/Faculty Page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Repeat Exam Form Generator </dc:title>
  <dc:creator>arafat bipu</dc:creator>
  <cp:lastModifiedBy>SSTecTutorials</cp:lastModifiedBy>
  <cp:revision>9</cp:revision>
  <dcterms:created xsi:type="dcterms:W3CDTF">2019-11-05T12:38:57Z</dcterms:created>
  <dcterms:modified xsi:type="dcterms:W3CDTF">2019-11-05T14:06:28Z</dcterms:modified>
</cp:coreProperties>
</file>