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2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4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158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194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8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3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6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1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4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0ECA-65AD-4C5D-99FD-4DA8F0710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889" y="4966552"/>
            <a:ext cx="9440034" cy="1088336"/>
          </a:xfrm>
        </p:spPr>
        <p:txBody>
          <a:bodyPr>
            <a:normAutofit fontScale="90000"/>
          </a:bodyPr>
          <a:lstStyle/>
          <a:p>
            <a:r>
              <a:rPr lang="en-US" dirty="0"/>
              <a:t>Repeat Exam Registration &amp; Application Generator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45920-B20E-4D3A-AFC2-AE7CD0C92486}"/>
              </a:ext>
            </a:extLst>
          </p:cNvPr>
          <p:cNvSpPr txBox="1"/>
          <p:nvPr/>
        </p:nvSpPr>
        <p:spPr>
          <a:xfrm>
            <a:off x="6914277" y="341447"/>
            <a:ext cx="351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 Mehedi Hasan – 16201073</a:t>
            </a:r>
          </a:p>
          <a:p>
            <a:r>
              <a:rPr lang="en-US" dirty="0"/>
              <a:t>Arafat Bin </a:t>
            </a:r>
            <a:r>
              <a:rPr lang="en-US" dirty="0" err="1"/>
              <a:t>Kashem</a:t>
            </a:r>
            <a:r>
              <a:rPr lang="en-US" dirty="0"/>
              <a:t> – 16201066</a:t>
            </a:r>
          </a:p>
          <a:p>
            <a:r>
              <a:rPr lang="en-US" dirty="0"/>
              <a:t>Md All Mamun - 16201071</a:t>
            </a:r>
          </a:p>
        </p:txBody>
      </p:sp>
    </p:spTree>
    <p:extLst>
      <p:ext uri="{BB962C8B-B14F-4D97-AF65-F5344CB8AC3E}">
        <p14:creationId xmlns:p14="http://schemas.microsoft.com/office/powerpoint/2010/main" val="323489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C707-79FD-4F7E-9C97-1759539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6447"/>
            <a:ext cx="9404723" cy="1400530"/>
          </a:xfrm>
        </p:spPr>
        <p:txBody>
          <a:bodyPr/>
          <a:lstStyle/>
          <a:p>
            <a:r>
              <a:rPr lang="en-US" sz="48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F489-D493-44AD-A04F-7E097FBC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While applying for a repeat exam, we requires submitting a application to the registrar. </a:t>
            </a:r>
          </a:p>
          <a:p>
            <a:r>
              <a:rPr lang="en-US" sz="2800" dirty="0"/>
              <a:t>As there are no format official format available for the application, students often go through hassles while preparing the application. </a:t>
            </a:r>
          </a:p>
          <a:p>
            <a:r>
              <a:rPr lang="en-US" sz="2800" dirty="0"/>
              <a:t>We will develop a program which will let the student generates a repeat exam form within a minutes.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11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DF10-1EAA-43DC-8021-CDD71F78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B3B-D076-46FC-AC60-F1653B87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  <a:p>
            <a:r>
              <a:rPr lang="en-US" dirty="0"/>
              <a:t>Registration &amp; Application Generator Page</a:t>
            </a:r>
          </a:p>
          <a:p>
            <a:r>
              <a:rPr lang="en-US" dirty="0"/>
              <a:t>Admin Panel / Faculty Page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5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0C16-CADA-4ED4-9108-8AA78BD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1F93-2D3E-469F-B603-0AA7DF97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4463609"/>
            <a:ext cx="8946541" cy="4195481"/>
          </a:xfrm>
        </p:spPr>
        <p:txBody>
          <a:bodyPr/>
          <a:lstStyle/>
          <a:p>
            <a:r>
              <a:rPr lang="en-US" dirty="0"/>
              <a:t>Student can create account or Login from this page.</a:t>
            </a:r>
          </a:p>
          <a:p>
            <a:r>
              <a:rPr lang="en-US" dirty="0"/>
              <a:t>Login is required for saving their information to database. </a:t>
            </a:r>
          </a:p>
          <a:p>
            <a:r>
              <a:rPr lang="en-US" dirty="0"/>
              <a:t>They can reuse the generated application by login in </a:t>
            </a:r>
          </a:p>
          <a:p>
            <a:pPr marL="0" indent="0">
              <a:buNone/>
            </a:pPr>
            <a:r>
              <a:rPr lang="en-US" dirty="0"/>
              <a:t>      the account.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E7213-10C8-496D-91A8-AE676C69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30" y="1385959"/>
            <a:ext cx="354379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70CE-FC5D-4C2C-9389-ACE8BE27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Generator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6D4B-BB40-4021-A113-24D969BD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20"/>
            <a:ext cx="6669088" cy="31148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Student will need to provide the following data for creating the application: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Name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Registration Number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Subject Code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US" dirty="0"/>
              <a:t>Subject Name</a:t>
            </a:r>
          </a:p>
          <a:p>
            <a:r>
              <a:rPr lang="en-US" dirty="0"/>
              <a:t>Then they can click on download or print the application directly. </a:t>
            </a:r>
          </a:p>
          <a:p>
            <a:r>
              <a:rPr lang="en-US" dirty="0"/>
              <a:t>A copy of the application will be saved on the database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81DFA-B529-47E0-8141-A5072EDD2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22" y="1645430"/>
            <a:ext cx="3199483" cy="455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A7C8-6B1C-4E00-B628-03FFC85F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Admin/Faculty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781D-DF72-49C9-A5EE-D687ACF1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or faculty will also require login.</a:t>
            </a:r>
          </a:p>
          <a:p>
            <a:r>
              <a:rPr lang="en-US" dirty="0"/>
              <a:t>The admin or faculty can see the database.</a:t>
            </a:r>
          </a:p>
          <a:p>
            <a:r>
              <a:rPr lang="en-US" dirty="0"/>
              <a:t>They can accept or reject an application.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B0F8B-0097-4AFE-BC5D-D97504CD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54" y="3562165"/>
            <a:ext cx="8946541" cy="26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5B94-7935-4154-903F-BA1A2FC7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8B43DC6-8AB4-4B45-AE02-BF5C79543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30108"/>
              </p:ext>
            </p:extLst>
          </p:nvPr>
        </p:nvGraphicFramePr>
        <p:xfrm>
          <a:off x="1226142" y="1580538"/>
          <a:ext cx="8947150" cy="48573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8377">
                  <a:extLst>
                    <a:ext uri="{9D8B030D-6E8A-4147-A177-3AD203B41FA5}">
                      <a16:colId xmlns:a16="http://schemas.microsoft.com/office/drawing/2014/main" val="851191943"/>
                    </a:ext>
                  </a:extLst>
                </a:gridCol>
                <a:gridCol w="6938773">
                  <a:extLst>
                    <a:ext uri="{9D8B030D-6E8A-4147-A177-3AD203B41FA5}">
                      <a16:colId xmlns:a16="http://schemas.microsoft.com/office/drawing/2014/main" val="1490340356"/>
                    </a:ext>
                  </a:extLst>
                </a:gridCol>
              </a:tblGrid>
              <a:tr h="40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24866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Prototype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92685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End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87347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ERD diagram and Database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9047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create and Database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04804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sing up, sing in and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20191"/>
                  </a:ext>
                </a:extLst>
              </a:tr>
              <a:tr h="4347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Update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7932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Update - 2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16142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Project Update 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83611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31986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23477"/>
                  </a:ext>
                </a:extLst>
              </a:tr>
              <a:tr h="4020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submission </a:t>
                      </a:r>
                      <a:r>
                        <a:rPr lang="en-US"/>
                        <a:t>and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1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58D1-6F67-4D2B-B461-4AC29F86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72B7-3266-44A2-9DA8-81D66FE8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Repeat Exam Application Generator will help the student to save their valuable times.</a:t>
            </a:r>
          </a:p>
          <a:p>
            <a:r>
              <a:rPr lang="en-US" dirty="0"/>
              <a:t>It will keep them free from the overwhelming confusion about the procedure of writing a repeat examination application and registered themselves for repeat examination. </a:t>
            </a:r>
          </a:p>
        </p:txBody>
      </p:sp>
    </p:spTree>
    <p:extLst>
      <p:ext uri="{BB962C8B-B14F-4D97-AF65-F5344CB8AC3E}">
        <p14:creationId xmlns:p14="http://schemas.microsoft.com/office/powerpoint/2010/main" val="1722442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315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Repeat Exam Registration &amp; Application Generator </vt:lpstr>
      <vt:lpstr>Motivation</vt:lpstr>
      <vt:lpstr>Features:</vt:lpstr>
      <vt:lpstr>Login Page</vt:lpstr>
      <vt:lpstr>Application Generator Page</vt:lpstr>
      <vt:lpstr>Admin/Faculty Page</vt:lpstr>
      <vt:lpstr>Working Plan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 Exam Form Generator </dc:title>
  <dc:creator>arafat bipu</dc:creator>
  <cp:lastModifiedBy>SSTecTutorials</cp:lastModifiedBy>
  <cp:revision>11</cp:revision>
  <dcterms:created xsi:type="dcterms:W3CDTF">2019-11-05T12:38:57Z</dcterms:created>
  <dcterms:modified xsi:type="dcterms:W3CDTF">2019-11-05T18:42:20Z</dcterms:modified>
</cp:coreProperties>
</file>