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3925-11C8-44E0-A2C5-13E3C90BB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159099"/>
            <a:ext cx="10572000" cy="3000777"/>
          </a:xfrm>
        </p:spPr>
        <p:txBody>
          <a:bodyPr/>
          <a:lstStyle/>
          <a:p>
            <a:r>
              <a:rPr lang="en-US" dirty="0"/>
              <a:t>UAP Repeat Exam Registration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C070C-250E-409D-B748-4B4B95E5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912" y="5185648"/>
            <a:ext cx="10300176" cy="1395455"/>
          </a:xfrm>
        </p:spPr>
        <p:txBody>
          <a:bodyPr>
            <a:noAutofit/>
          </a:bodyPr>
          <a:lstStyle/>
          <a:p>
            <a:r>
              <a:rPr lang="en-US" sz="2000" dirty="0"/>
              <a:t>Md Mehedi Hasan, ID : 16201073</a:t>
            </a:r>
          </a:p>
          <a:p>
            <a:r>
              <a:rPr lang="en-US" sz="2000" dirty="0"/>
              <a:t>Md All Mamun, ID : 16201071</a:t>
            </a:r>
          </a:p>
          <a:p>
            <a:r>
              <a:rPr lang="en-US" sz="2000" dirty="0"/>
              <a:t>Arafat Bi </a:t>
            </a:r>
            <a:r>
              <a:rPr lang="en-US" sz="2000" dirty="0" err="1"/>
              <a:t>Kashem</a:t>
            </a:r>
            <a:r>
              <a:rPr lang="en-US" sz="2000" dirty="0"/>
              <a:t>, ID: 16201066</a:t>
            </a:r>
          </a:p>
        </p:txBody>
      </p:sp>
    </p:spTree>
    <p:extLst>
      <p:ext uri="{BB962C8B-B14F-4D97-AF65-F5344CB8AC3E}">
        <p14:creationId xmlns:p14="http://schemas.microsoft.com/office/powerpoint/2010/main" val="14096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0EF3-666E-4E46-AD26-E03A684E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676CF-BCC1-4469-8C77-12B7DFCF1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862" y="2377046"/>
            <a:ext cx="7650645" cy="4178300"/>
          </a:xfrm>
        </p:spPr>
      </p:pic>
    </p:spTree>
    <p:extLst>
      <p:ext uri="{BB962C8B-B14F-4D97-AF65-F5344CB8AC3E}">
        <p14:creationId xmlns:p14="http://schemas.microsoft.com/office/powerpoint/2010/main" val="382683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14C8-81C9-4904-BF09-545E4C59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9A4C5-1490-4E3A-82D2-50C7F5A36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467" y="2362357"/>
            <a:ext cx="7605791" cy="4231626"/>
          </a:xfrm>
        </p:spPr>
      </p:pic>
    </p:spTree>
    <p:extLst>
      <p:ext uri="{BB962C8B-B14F-4D97-AF65-F5344CB8AC3E}">
        <p14:creationId xmlns:p14="http://schemas.microsoft.com/office/powerpoint/2010/main" val="397418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750A-D3F3-4EB9-8A4E-08CA1351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80383-A04A-4165-A333-762B6E254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88" y="2351288"/>
            <a:ext cx="7527939" cy="4188312"/>
          </a:xfrm>
        </p:spPr>
      </p:pic>
    </p:spTree>
    <p:extLst>
      <p:ext uri="{BB962C8B-B14F-4D97-AF65-F5344CB8AC3E}">
        <p14:creationId xmlns:p14="http://schemas.microsoft.com/office/powerpoint/2010/main" val="30251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9DFF-3FE1-44CB-9523-CF07C9D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E61E4-453B-448C-A4F1-BB99C469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718" y="2348421"/>
            <a:ext cx="7596285" cy="4226337"/>
          </a:xfrm>
        </p:spPr>
      </p:pic>
    </p:spTree>
    <p:extLst>
      <p:ext uri="{BB962C8B-B14F-4D97-AF65-F5344CB8AC3E}">
        <p14:creationId xmlns:p14="http://schemas.microsoft.com/office/powerpoint/2010/main" val="52256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7985-BF9C-4585-AE9A-A3E86C39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52" y="3429000"/>
            <a:ext cx="4058214" cy="9704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4469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</TotalTime>
  <Words>38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UAP Repeat Exam Registration System</vt:lpstr>
      <vt:lpstr>Home page</vt:lpstr>
      <vt:lpstr>Sign up</vt:lpstr>
      <vt:lpstr>Registration Page</vt:lpstr>
      <vt:lpstr>Adviser Page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UAP Repeat Exam Registration System</dc:title>
  <dc:creator>SSTecTutorials</dc:creator>
  <cp:lastModifiedBy>SSTecTutorials</cp:lastModifiedBy>
  <cp:revision>2</cp:revision>
  <dcterms:created xsi:type="dcterms:W3CDTF">2019-11-12T22:25:56Z</dcterms:created>
  <dcterms:modified xsi:type="dcterms:W3CDTF">2019-11-12T22:36:05Z</dcterms:modified>
</cp:coreProperties>
</file>