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47" d="100"/>
          <a:sy n="47" d="100"/>
        </p:scale>
        <p:origin x="7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91B1-80B9-4926-AAB4-C070031B21B9}" type="datetimeFigureOut">
              <a:rPr lang="en-IN" smtClean="0"/>
              <a:t>26-05-2014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A68B-24EC-412A-AD9F-64039154F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43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91B1-80B9-4926-AAB4-C070031B21B9}" type="datetimeFigureOut">
              <a:rPr lang="en-IN" smtClean="0"/>
              <a:t>26-05-2014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A68B-24EC-412A-AD9F-64039154F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17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91B1-80B9-4926-AAB4-C070031B21B9}" type="datetimeFigureOut">
              <a:rPr lang="en-IN" smtClean="0"/>
              <a:t>26-05-2014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A68B-24EC-412A-AD9F-64039154F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30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91B1-80B9-4926-AAB4-C070031B21B9}" type="datetimeFigureOut">
              <a:rPr lang="en-IN" smtClean="0"/>
              <a:t>26-05-2014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A68B-24EC-412A-AD9F-64039154F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0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91B1-80B9-4926-AAB4-C070031B21B9}" type="datetimeFigureOut">
              <a:rPr lang="en-IN" smtClean="0"/>
              <a:t>26-05-2014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A68B-24EC-412A-AD9F-64039154F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26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91B1-80B9-4926-AAB4-C070031B21B9}" type="datetimeFigureOut">
              <a:rPr lang="en-IN" smtClean="0"/>
              <a:t>26-05-2014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A68B-24EC-412A-AD9F-64039154F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73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91B1-80B9-4926-AAB4-C070031B21B9}" type="datetimeFigureOut">
              <a:rPr lang="en-IN" smtClean="0"/>
              <a:t>26-05-2014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A68B-24EC-412A-AD9F-64039154F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20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91B1-80B9-4926-AAB4-C070031B21B9}" type="datetimeFigureOut">
              <a:rPr lang="en-IN" smtClean="0"/>
              <a:t>26-05-2014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A68B-24EC-412A-AD9F-64039154F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15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91B1-80B9-4926-AAB4-C070031B21B9}" type="datetimeFigureOut">
              <a:rPr lang="en-IN" smtClean="0"/>
              <a:t>26-05-2014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A68B-24EC-412A-AD9F-64039154F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70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91B1-80B9-4926-AAB4-C070031B21B9}" type="datetimeFigureOut">
              <a:rPr lang="en-IN" smtClean="0"/>
              <a:t>26-05-2014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A68B-24EC-412A-AD9F-64039154F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10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91B1-80B9-4926-AAB4-C070031B21B9}" type="datetimeFigureOut">
              <a:rPr lang="en-IN" smtClean="0"/>
              <a:t>26-05-2014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A68B-24EC-412A-AD9F-64039154F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39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791B1-80B9-4926-AAB4-C070031B21B9}" type="datetimeFigureOut">
              <a:rPr lang="en-IN" smtClean="0"/>
              <a:t>26-05-2014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6A68B-24EC-412A-AD9F-64039154F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88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743" y="2086691"/>
            <a:ext cx="1762838" cy="6860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66431" y="2106563"/>
            <a:ext cx="154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Follow us on </a:t>
            </a:r>
            <a:r>
              <a:rPr lang="en-US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gplus</a:t>
            </a:r>
            <a:endParaRPr lang="en-IN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968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kishan subhash</dc:creator>
  <cp:lastModifiedBy>kishan subhash</cp:lastModifiedBy>
  <cp:revision>1</cp:revision>
  <dcterms:created xsi:type="dcterms:W3CDTF">2014-05-26T17:59:10Z</dcterms:created>
  <dcterms:modified xsi:type="dcterms:W3CDTF">2014-05-26T18:03:27Z</dcterms:modified>
</cp:coreProperties>
</file>