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7311350" cy="13823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9" d="100"/>
          <a:sy n="49" d="100"/>
        </p:scale>
        <p:origin x="-33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3919" y="2262393"/>
            <a:ext cx="20483513" cy="4812783"/>
          </a:xfrm>
        </p:spPr>
        <p:txBody>
          <a:bodyPr anchor="b"/>
          <a:lstStyle>
            <a:lvl1pPr algn="ctr">
              <a:defRPr sz="12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3919" y="7260775"/>
            <a:ext cx="20483513" cy="3337587"/>
          </a:xfrm>
        </p:spPr>
        <p:txBody>
          <a:bodyPr/>
          <a:lstStyle>
            <a:lvl1pPr marL="0" indent="0" algn="ctr">
              <a:buNone/>
              <a:defRPr sz="4838"/>
            </a:lvl1pPr>
            <a:lvl2pPr marL="921578" indent="0" algn="ctr">
              <a:buNone/>
              <a:defRPr sz="4031"/>
            </a:lvl2pPr>
            <a:lvl3pPr marL="1843156" indent="0" algn="ctr">
              <a:buNone/>
              <a:defRPr sz="3628"/>
            </a:lvl3pPr>
            <a:lvl4pPr marL="2764734" indent="0" algn="ctr">
              <a:buNone/>
              <a:defRPr sz="3225"/>
            </a:lvl4pPr>
            <a:lvl5pPr marL="3686312" indent="0" algn="ctr">
              <a:buNone/>
              <a:defRPr sz="3225"/>
            </a:lvl5pPr>
            <a:lvl6pPr marL="4607890" indent="0" algn="ctr">
              <a:buNone/>
              <a:defRPr sz="3225"/>
            </a:lvl6pPr>
            <a:lvl7pPr marL="5529468" indent="0" algn="ctr">
              <a:buNone/>
              <a:defRPr sz="3225"/>
            </a:lvl7pPr>
            <a:lvl8pPr marL="6451046" indent="0" algn="ctr">
              <a:buNone/>
              <a:defRPr sz="3225"/>
            </a:lvl8pPr>
            <a:lvl9pPr marL="7372624" indent="0" algn="ctr">
              <a:buNone/>
              <a:defRPr sz="322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D05C-2E73-4E2F-B694-4CD0BAC6FABB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9C90-438B-4B8F-A764-3F44D2FE3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03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D05C-2E73-4E2F-B694-4CD0BAC6FABB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9C90-438B-4B8F-A764-3F44D2FE3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5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4685" y="735997"/>
            <a:ext cx="5889010" cy="117151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7655" y="735997"/>
            <a:ext cx="17325638" cy="117151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D05C-2E73-4E2F-B694-4CD0BAC6FABB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9C90-438B-4B8F-A764-3F44D2FE3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28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D05C-2E73-4E2F-B694-4CD0BAC6FABB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9C90-438B-4B8F-A764-3F44D2FE3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85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431" y="3446390"/>
            <a:ext cx="23556039" cy="5750378"/>
          </a:xfrm>
        </p:spPr>
        <p:txBody>
          <a:bodyPr anchor="b"/>
          <a:lstStyle>
            <a:lvl1pPr>
              <a:defRPr sz="12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3431" y="9251169"/>
            <a:ext cx="23556039" cy="3023988"/>
          </a:xfrm>
        </p:spPr>
        <p:txBody>
          <a:bodyPr/>
          <a:lstStyle>
            <a:lvl1pPr marL="0" indent="0">
              <a:buNone/>
              <a:defRPr sz="4838">
                <a:solidFill>
                  <a:schemeClr val="tx1">
                    <a:tint val="75000"/>
                  </a:schemeClr>
                </a:solidFill>
              </a:defRPr>
            </a:lvl1pPr>
            <a:lvl2pPr marL="921578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2pPr>
            <a:lvl3pPr marL="1843156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3pPr>
            <a:lvl4pPr marL="2764734" indent="0">
              <a:buNone/>
              <a:defRPr sz="3225">
                <a:solidFill>
                  <a:schemeClr val="tx1">
                    <a:tint val="75000"/>
                  </a:schemeClr>
                </a:solidFill>
              </a:defRPr>
            </a:lvl4pPr>
            <a:lvl5pPr marL="3686312" indent="0">
              <a:buNone/>
              <a:defRPr sz="3225">
                <a:solidFill>
                  <a:schemeClr val="tx1">
                    <a:tint val="75000"/>
                  </a:schemeClr>
                </a:solidFill>
              </a:defRPr>
            </a:lvl5pPr>
            <a:lvl6pPr marL="4607890" indent="0">
              <a:buNone/>
              <a:defRPr sz="3225">
                <a:solidFill>
                  <a:schemeClr val="tx1">
                    <a:tint val="75000"/>
                  </a:schemeClr>
                </a:solidFill>
              </a:defRPr>
            </a:lvl6pPr>
            <a:lvl7pPr marL="5529468" indent="0">
              <a:buNone/>
              <a:defRPr sz="3225">
                <a:solidFill>
                  <a:schemeClr val="tx1">
                    <a:tint val="75000"/>
                  </a:schemeClr>
                </a:solidFill>
              </a:defRPr>
            </a:lvl7pPr>
            <a:lvl8pPr marL="6451046" indent="0">
              <a:buNone/>
              <a:defRPr sz="3225">
                <a:solidFill>
                  <a:schemeClr val="tx1">
                    <a:tint val="75000"/>
                  </a:schemeClr>
                </a:solidFill>
              </a:defRPr>
            </a:lvl8pPr>
            <a:lvl9pPr marL="7372624" indent="0">
              <a:buNone/>
              <a:defRPr sz="3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D05C-2E73-4E2F-B694-4CD0BAC6FABB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9C90-438B-4B8F-A764-3F44D2FE3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3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7655" y="3679987"/>
            <a:ext cx="11607324" cy="8771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26371" y="3679987"/>
            <a:ext cx="11607324" cy="8771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D05C-2E73-4E2F-B694-4CD0BAC6FABB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9C90-438B-4B8F-A764-3F44D2FE3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95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3" y="735999"/>
            <a:ext cx="23556039" cy="26719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1214" y="3388789"/>
            <a:ext cx="11553980" cy="1660793"/>
          </a:xfrm>
        </p:spPr>
        <p:txBody>
          <a:bodyPr anchor="b"/>
          <a:lstStyle>
            <a:lvl1pPr marL="0" indent="0">
              <a:buNone/>
              <a:defRPr sz="4838" b="1"/>
            </a:lvl1pPr>
            <a:lvl2pPr marL="921578" indent="0">
              <a:buNone/>
              <a:defRPr sz="4031" b="1"/>
            </a:lvl2pPr>
            <a:lvl3pPr marL="1843156" indent="0">
              <a:buNone/>
              <a:defRPr sz="3628" b="1"/>
            </a:lvl3pPr>
            <a:lvl4pPr marL="2764734" indent="0">
              <a:buNone/>
              <a:defRPr sz="3225" b="1"/>
            </a:lvl4pPr>
            <a:lvl5pPr marL="3686312" indent="0">
              <a:buNone/>
              <a:defRPr sz="3225" b="1"/>
            </a:lvl5pPr>
            <a:lvl6pPr marL="4607890" indent="0">
              <a:buNone/>
              <a:defRPr sz="3225" b="1"/>
            </a:lvl6pPr>
            <a:lvl7pPr marL="5529468" indent="0">
              <a:buNone/>
              <a:defRPr sz="3225" b="1"/>
            </a:lvl7pPr>
            <a:lvl8pPr marL="6451046" indent="0">
              <a:buNone/>
              <a:defRPr sz="3225" b="1"/>
            </a:lvl8pPr>
            <a:lvl9pPr marL="7372624" indent="0">
              <a:buNone/>
              <a:defRPr sz="322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1214" y="5049582"/>
            <a:ext cx="11553980" cy="7427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26371" y="3388789"/>
            <a:ext cx="11610881" cy="1660793"/>
          </a:xfrm>
        </p:spPr>
        <p:txBody>
          <a:bodyPr anchor="b"/>
          <a:lstStyle>
            <a:lvl1pPr marL="0" indent="0">
              <a:buNone/>
              <a:defRPr sz="4838" b="1"/>
            </a:lvl1pPr>
            <a:lvl2pPr marL="921578" indent="0">
              <a:buNone/>
              <a:defRPr sz="4031" b="1"/>
            </a:lvl2pPr>
            <a:lvl3pPr marL="1843156" indent="0">
              <a:buNone/>
              <a:defRPr sz="3628" b="1"/>
            </a:lvl3pPr>
            <a:lvl4pPr marL="2764734" indent="0">
              <a:buNone/>
              <a:defRPr sz="3225" b="1"/>
            </a:lvl4pPr>
            <a:lvl5pPr marL="3686312" indent="0">
              <a:buNone/>
              <a:defRPr sz="3225" b="1"/>
            </a:lvl5pPr>
            <a:lvl6pPr marL="4607890" indent="0">
              <a:buNone/>
              <a:defRPr sz="3225" b="1"/>
            </a:lvl6pPr>
            <a:lvl7pPr marL="5529468" indent="0">
              <a:buNone/>
              <a:defRPr sz="3225" b="1"/>
            </a:lvl7pPr>
            <a:lvl8pPr marL="6451046" indent="0">
              <a:buNone/>
              <a:defRPr sz="3225" b="1"/>
            </a:lvl8pPr>
            <a:lvl9pPr marL="7372624" indent="0">
              <a:buNone/>
              <a:defRPr sz="322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26371" y="5049582"/>
            <a:ext cx="11610881" cy="7427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D05C-2E73-4E2F-B694-4CD0BAC6FABB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9C90-438B-4B8F-A764-3F44D2FE3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92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D05C-2E73-4E2F-B694-4CD0BAC6FABB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9C90-438B-4B8F-A764-3F44D2FE3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54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D05C-2E73-4E2F-B694-4CD0BAC6FABB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9C90-438B-4B8F-A764-3F44D2FE3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43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921597"/>
            <a:ext cx="8808620" cy="3225588"/>
          </a:xfrm>
        </p:spPr>
        <p:txBody>
          <a:bodyPr anchor="b"/>
          <a:lstStyle>
            <a:lvl1pPr>
              <a:defRPr sz="6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0881" y="1990394"/>
            <a:ext cx="13826371" cy="9823964"/>
          </a:xfrm>
        </p:spPr>
        <p:txBody>
          <a:bodyPr/>
          <a:lstStyle>
            <a:lvl1pPr>
              <a:defRPr sz="6450"/>
            </a:lvl1pPr>
            <a:lvl2pPr>
              <a:defRPr sz="5644"/>
            </a:lvl2pPr>
            <a:lvl3pPr>
              <a:defRPr sz="4838"/>
            </a:lvl3pPr>
            <a:lvl4pPr>
              <a:defRPr sz="4031"/>
            </a:lvl4pPr>
            <a:lvl5pPr>
              <a:defRPr sz="4031"/>
            </a:lvl5pPr>
            <a:lvl6pPr>
              <a:defRPr sz="4031"/>
            </a:lvl6pPr>
            <a:lvl7pPr>
              <a:defRPr sz="4031"/>
            </a:lvl7pPr>
            <a:lvl8pPr>
              <a:defRPr sz="4031"/>
            </a:lvl8pPr>
            <a:lvl9pPr>
              <a:defRPr sz="403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4147185"/>
            <a:ext cx="8808620" cy="7683173"/>
          </a:xfrm>
        </p:spPr>
        <p:txBody>
          <a:bodyPr/>
          <a:lstStyle>
            <a:lvl1pPr marL="0" indent="0">
              <a:buNone/>
              <a:defRPr sz="3225"/>
            </a:lvl1pPr>
            <a:lvl2pPr marL="921578" indent="0">
              <a:buNone/>
              <a:defRPr sz="2822"/>
            </a:lvl2pPr>
            <a:lvl3pPr marL="1843156" indent="0">
              <a:buNone/>
              <a:defRPr sz="2419"/>
            </a:lvl3pPr>
            <a:lvl4pPr marL="2764734" indent="0">
              <a:buNone/>
              <a:defRPr sz="2016"/>
            </a:lvl4pPr>
            <a:lvl5pPr marL="3686312" indent="0">
              <a:buNone/>
              <a:defRPr sz="2016"/>
            </a:lvl5pPr>
            <a:lvl6pPr marL="4607890" indent="0">
              <a:buNone/>
              <a:defRPr sz="2016"/>
            </a:lvl6pPr>
            <a:lvl7pPr marL="5529468" indent="0">
              <a:buNone/>
              <a:defRPr sz="2016"/>
            </a:lvl7pPr>
            <a:lvl8pPr marL="6451046" indent="0">
              <a:buNone/>
              <a:defRPr sz="2016"/>
            </a:lvl8pPr>
            <a:lvl9pPr marL="7372624" indent="0">
              <a:buNone/>
              <a:defRPr sz="201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D05C-2E73-4E2F-B694-4CD0BAC6FABB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9C90-438B-4B8F-A764-3F44D2FE3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56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921597"/>
            <a:ext cx="8808620" cy="3225588"/>
          </a:xfrm>
        </p:spPr>
        <p:txBody>
          <a:bodyPr anchor="b"/>
          <a:lstStyle>
            <a:lvl1pPr>
              <a:defRPr sz="6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10881" y="1990394"/>
            <a:ext cx="13826371" cy="9823964"/>
          </a:xfrm>
        </p:spPr>
        <p:txBody>
          <a:bodyPr anchor="t"/>
          <a:lstStyle>
            <a:lvl1pPr marL="0" indent="0">
              <a:buNone/>
              <a:defRPr sz="6450"/>
            </a:lvl1pPr>
            <a:lvl2pPr marL="921578" indent="0">
              <a:buNone/>
              <a:defRPr sz="5644"/>
            </a:lvl2pPr>
            <a:lvl3pPr marL="1843156" indent="0">
              <a:buNone/>
              <a:defRPr sz="4838"/>
            </a:lvl3pPr>
            <a:lvl4pPr marL="2764734" indent="0">
              <a:buNone/>
              <a:defRPr sz="4031"/>
            </a:lvl4pPr>
            <a:lvl5pPr marL="3686312" indent="0">
              <a:buNone/>
              <a:defRPr sz="4031"/>
            </a:lvl5pPr>
            <a:lvl6pPr marL="4607890" indent="0">
              <a:buNone/>
              <a:defRPr sz="4031"/>
            </a:lvl6pPr>
            <a:lvl7pPr marL="5529468" indent="0">
              <a:buNone/>
              <a:defRPr sz="4031"/>
            </a:lvl7pPr>
            <a:lvl8pPr marL="6451046" indent="0">
              <a:buNone/>
              <a:defRPr sz="4031"/>
            </a:lvl8pPr>
            <a:lvl9pPr marL="7372624" indent="0">
              <a:buNone/>
              <a:defRPr sz="40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4147185"/>
            <a:ext cx="8808620" cy="7683173"/>
          </a:xfrm>
        </p:spPr>
        <p:txBody>
          <a:bodyPr/>
          <a:lstStyle>
            <a:lvl1pPr marL="0" indent="0">
              <a:buNone/>
              <a:defRPr sz="3225"/>
            </a:lvl1pPr>
            <a:lvl2pPr marL="921578" indent="0">
              <a:buNone/>
              <a:defRPr sz="2822"/>
            </a:lvl2pPr>
            <a:lvl3pPr marL="1843156" indent="0">
              <a:buNone/>
              <a:defRPr sz="2419"/>
            </a:lvl3pPr>
            <a:lvl4pPr marL="2764734" indent="0">
              <a:buNone/>
              <a:defRPr sz="2016"/>
            </a:lvl4pPr>
            <a:lvl5pPr marL="3686312" indent="0">
              <a:buNone/>
              <a:defRPr sz="2016"/>
            </a:lvl5pPr>
            <a:lvl6pPr marL="4607890" indent="0">
              <a:buNone/>
              <a:defRPr sz="2016"/>
            </a:lvl6pPr>
            <a:lvl7pPr marL="5529468" indent="0">
              <a:buNone/>
              <a:defRPr sz="2016"/>
            </a:lvl7pPr>
            <a:lvl8pPr marL="6451046" indent="0">
              <a:buNone/>
              <a:defRPr sz="2016"/>
            </a:lvl8pPr>
            <a:lvl9pPr marL="7372624" indent="0">
              <a:buNone/>
              <a:defRPr sz="201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D05C-2E73-4E2F-B694-4CD0BAC6FABB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9C90-438B-4B8F-A764-3F44D2FE3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86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7656" y="735999"/>
            <a:ext cx="23556039" cy="2671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656" y="3679987"/>
            <a:ext cx="23556039" cy="8771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7655" y="12812755"/>
            <a:ext cx="6145054" cy="73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D05C-2E73-4E2F-B694-4CD0BAC6FABB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46885" y="12812755"/>
            <a:ext cx="9217581" cy="73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288641" y="12812755"/>
            <a:ext cx="6145054" cy="73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E9C90-438B-4B8F-A764-3F44D2FE3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8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843156" rtl="0" eaLnBrk="1" latinLnBrk="0" hangingPunct="1">
        <a:lnSpc>
          <a:spcPct val="90000"/>
        </a:lnSpc>
        <a:spcBef>
          <a:spcPct val="0"/>
        </a:spcBef>
        <a:buNone/>
        <a:defRPr sz="88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0789" indent="-460789" algn="l" defTabSz="1843156" rtl="0" eaLnBrk="1" latinLnBrk="0" hangingPunct="1">
        <a:lnSpc>
          <a:spcPct val="90000"/>
        </a:lnSpc>
        <a:spcBef>
          <a:spcPts val="2016"/>
        </a:spcBef>
        <a:buFont typeface="Arial" panose="020B0604020202020204" pitchFamily="34" charset="0"/>
        <a:buChar char="•"/>
        <a:defRPr sz="5644" kern="1200">
          <a:solidFill>
            <a:schemeClr val="tx1"/>
          </a:solidFill>
          <a:latin typeface="+mn-lt"/>
          <a:ea typeface="+mn-ea"/>
          <a:cs typeface="+mn-cs"/>
        </a:defRPr>
      </a:lvl1pPr>
      <a:lvl2pPr marL="1382367" indent="-460789" algn="l" defTabSz="1843156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4838" kern="1200">
          <a:solidFill>
            <a:schemeClr val="tx1"/>
          </a:solidFill>
          <a:latin typeface="+mn-lt"/>
          <a:ea typeface="+mn-ea"/>
          <a:cs typeface="+mn-cs"/>
        </a:defRPr>
      </a:lvl2pPr>
      <a:lvl3pPr marL="2303945" indent="-460789" algn="l" defTabSz="1843156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4031" kern="1200">
          <a:solidFill>
            <a:schemeClr val="tx1"/>
          </a:solidFill>
          <a:latin typeface="+mn-lt"/>
          <a:ea typeface="+mn-ea"/>
          <a:cs typeface="+mn-cs"/>
        </a:defRPr>
      </a:lvl3pPr>
      <a:lvl4pPr marL="3225523" indent="-460789" algn="l" defTabSz="1843156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3628" kern="1200">
          <a:solidFill>
            <a:schemeClr val="tx1"/>
          </a:solidFill>
          <a:latin typeface="+mn-lt"/>
          <a:ea typeface="+mn-ea"/>
          <a:cs typeface="+mn-cs"/>
        </a:defRPr>
      </a:lvl4pPr>
      <a:lvl5pPr marL="4147101" indent="-460789" algn="l" defTabSz="1843156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3628" kern="1200">
          <a:solidFill>
            <a:schemeClr val="tx1"/>
          </a:solidFill>
          <a:latin typeface="+mn-lt"/>
          <a:ea typeface="+mn-ea"/>
          <a:cs typeface="+mn-cs"/>
        </a:defRPr>
      </a:lvl5pPr>
      <a:lvl6pPr marL="5068679" indent="-460789" algn="l" defTabSz="1843156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3628" kern="1200">
          <a:solidFill>
            <a:schemeClr val="tx1"/>
          </a:solidFill>
          <a:latin typeface="+mn-lt"/>
          <a:ea typeface="+mn-ea"/>
          <a:cs typeface="+mn-cs"/>
        </a:defRPr>
      </a:lvl6pPr>
      <a:lvl7pPr marL="5990257" indent="-460789" algn="l" defTabSz="1843156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3628" kern="1200">
          <a:solidFill>
            <a:schemeClr val="tx1"/>
          </a:solidFill>
          <a:latin typeface="+mn-lt"/>
          <a:ea typeface="+mn-ea"/>
          <a:cs typeface="+mn-cs"/>
        </a:defRPr>
      </a:lvl7pPr>
      <a:lvl8pPr marL="6911835" indent="-460789" algn="l" defTabSz="1843156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3628" kern="1200">
          <a:solidFill>
            <a:schemeClr val="tx1"/>
          </a:solidFill>
          <a:latin typeface="+mn-lt"/>
          <a:ea typeface="+mn-ea"/>
          <a:cs typeface="+mn-cs"/>
        </a:defRPr>
      </a:lvl8pPr>
      <a:lvl9pPr marL="7833413" indent="-460789" algn="l" defTabSz="1843156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36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43156" rtl="0" eaLnBrk="1" latinLnBrk="0" hangingPunct="1">
        <a:defRPr sz="3628" kern="1200">
          <a:solidFill>
            <a:schemeClr val="tx1"/>
          </a:solidFill>
          <a:latin typeface="+mn-lt"/>
          <a:ea typeface="+mn-ea"/>
          <a:cs typeface="+mn-cs"/>
        </a:defRPr>
      </a:lvl1pPr>
      <a:lvl2pPr marL="921578" algn="l" defTabSz="1843156" rtl="0" eaLnBrk="1" latinLnBrk="0" hangingPunct="1">
        <a:defRPr sz="3628" kern="1200">
          <a:solidFill>
            <a:schemeClr val="tx1"/>
          </a:solidFill>
          <a:latin typeface="+mn-lt"/>
          <a:ea typeface="+mn-ea"/>
          <a:cs typeface="+mn-cs"/>
        </a:defRPr>
      </a:lvl2pPr>
      <a:lvl3pPr marL="1843156" algn="l" defTabSz="1843156" rtl="0" eaLnBrk="1" latinLnBrk="0" hangingPunct="1">
        <a:defRPr sz="3628" kern="1200">
          <a:solidFill>
            <a:schemeClr val="tx1"/>
          </a:solidFill>
          <a:latin typeface="+mn-lt"/>
          <a:ea typeface="+mn-ea"/>
          <a:cs typeface="+mn-cs"/>
        </a:defRPr>
      </a:lvl3pPr>
      <a:lvl4pPr marL="2764734" algn="l" defTabSz="1843156" rtl="0" eaLnBrk="1" latinLnBrk="0" hangingPunct="1">
        <a:defRPr sz="3628" kern="1200">
          <a:solidFill>
            <a:schemeClr val="tx1"/>
          </a:solidFill>
          <a:latin typeface="+mn-lt"/>
          <a:ea typeface="+mn-ea"/>
          <a:cs typeface="+mn-cs"/>
        </a:defRPr>
      </a:lvl4pPr>
      <a:lvl5pPr marL="3686312" algn="l" defTabSz="1843156" rtl="0" eaLnBrk="1" latinLnBrk="0" hangingPunct="1">
        <a:defRPr sz="3628" kern="1200">
          <a:solidFill>
            <a:schemeClr val="tx1"/>
          </a:solidFill>
          <a:latin typeface="+mn-lt"/>
          <a:ea typeface="+mn-ea"/>
          <a:cs typeface="+mn-cs"/>
        </a:defRPr>
      </a:lvl5pPr>
      <a:lvl6pPr marL="4607890" algn="l" defTabSz="1843156" rtl="0" eaLnBrk="1" latinLnBrk="0" hangingPunct="1">
        <a:defRPr sz="3628" kern="1200">
          <a:solidFill>
            <a:schemeClr val="tx1"/>
          </a:solidFill>
          <a:latin typeface="+mn-lt"/>
          <a:ea typeface="+mn-ea"/>
          <a:cs typeface="+mn-cs"/>
        </a:defRPr>
      </a:lvl6pPr>
      <a:lvl7pPr marL="5529468" algn="l" defTabSz="1843156" rtl="0" eaLnBrk="1" latinLnBrk="0" hangingPunct="1">
        <a:defRPr sz="3628" kern="1200">
          <a:solidFill>
            <a:schemeClr val="tx1"/>
          </a:solidFill>
          <a:latin typeface="+mn-lt"/>
          <a:ea typeface="+mn-ea"/>
          <a:cs typeface="+mn-cs"/>
        </a:defRPr>
      </a:lvl7pPr>
      <a:lvl8pPr marL="6451046" algn="l" defTabSz="1843156" rtl="0" eaLnBrk="1" latinLnBrk="0" hangingPunct="1">
        <a:defRPr sz="3628" kern="1200">
          <a:solidFill>
            <a:schemeClr val="tx1"/>
          </a:solidFill>
          <a:latin typeface="+mn-lt"/>
          <a:ea typeface="+mn-ea"/>
          <a:cs typeface="+mn-cs"/>
        </a:defRPr>
      </a:lvl8pPr>
      <a:lvl9pPr marL="7372624" algn="l" defTabSz="1843156" rtl="0" eaLnBrk="1" latinLnBrk="0" hangingPunct="1">
        <a:defRPr sz="36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9" Type="http://schemas.openxmlformats.org/officeDocument/2006/relationships/image" Target="../media/image38.jpg"/><Relationship Id="rId21" Type="http://schemas.openxmlformats.org/officeDocument/2006/relationships/image" Target="../media/image20.jpg"/><Relationship Id="rId34" Type="http://schemas.openxmlformats.org/officeDocument/2006/relationships/image" Target="../media/image33.jpg"/><Relationship Id="rId42" Type="http://schemas.openxmlformats.org/officeDocument/2006/relationships/image" Target="../media/image41.jpg"/><Relationship Id="rId47" Type="http://schemas.openxmlformats.org/officeDocument/2006/relationships/image" Target="../media/image46.jpg"/><Relationship Id="rId50" Type="http://schemas.openxmlformats.org/officeDocument/2006/relationships/image" Target="../media/image49.jpg"/><Relationship Id="rId55" Type="http://schemas.openxmlformats.org/officeDocument/2006/relationships/image" Target="../media/image54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33" Type="http://schemas.openxmlformats.org/officeDocument/2006/relationships/image" Target="../media/image32.jpg"/><Relationship Id="rId38" Type="http://schemas.openxmlformats.org/officeDocument/2006/relationships/image" Target="../media/image37.jpg"/><Relationship Id="rId46" Type="http://schemas.openxmlformats.org/officeDocument/2006/relationships/image" Target="../media/image45.jp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29" Type="http://schemas.openxmlformats.org/officeDocument/2006/relationships/image" Target="../media/image28.jpg"/><Relationship Id="rId41" Type="http://schemas.openxmlformats.org/officeDocument/2006/relationships/image" Target="../media/image40.jpg"/><Relationship Id="rId54" Type="http://schemas.openxmlformats.org/officeDocument/2006/relationships/image" Target="../media/image5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32" Type="http://schemas.openxmlformats.org/officeDocument/2006/relationships/image" Target="../media/image31.jpg"/><Relationship Id="rId37" Type="http://schemas.openxmlformats.org/officeDocument/2006/relationships/image" Target="../media/image36.jpg"/><Relationship Id="rId40" Type="http://schemas.openxmlformats.org/officeDocument/2006/relationships/image" Target="../media/image39.jpg"/><Relationship Id="rId45" Type="http://schemas.openxmlformats.org/officeDocument/2006/relationships/image" Target="../media/image44.jpg"/><Relationship Id="rId53" Type="http://schemas.openxmlformats.org/officeDocument/2006/relationships/image" Target="../media/image52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28" Type="http://schemas.openxmlformats.org/officeDocument/2006/relationships/image" Target="../media/image27.jpg"/><Relationship Id="rId36" Type="http://schemas.openxmlformats.org/officeDocument/2006/relationships/image" Target="../media/image35.jpg"/><Relationship Id="rId49" Type="http://schemas.openxmlformats.org/officeDocument/2006/relationships/image" Target="../media/image48.jpg"/><Relationship Id="rId57" Type="http://schemas.openxmlformats.org/officeDocument/2006/relationships/image" Target="../media/image56.pn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31" Type="http://schemas.openxmlformats.org/officeDocument/2006/relationships/image" Target="../media/image30.jpg"/><Relationship Id="rId44" Type="http://schemas.openxmlformats.org/officeDocument/2006/relationships/image" Target="../media/image43.jpg"/><Relationship Id="rId52" Type="http://schemas.openxmlformats.org/officeDocument/2006/relationships/image" Target="../media/image51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Relationship Id="rId27" Type="http://schemas.openxmlformats.org/officeDocument/2006/relationships/image" Target="../media/image26.jpg"/><Relationship Id="rId30" Type="http://schemas.openxmlformats.org/officeDocument/2006/relationships/image" Target="../media/image29.jpg"/><Relationship Id="rId35" Type="http://schemas.openxmlformats.org/officeDocument/2006/relationships/image" Target="../media/image34.jpg"/><Relationship Id="rId43" Type="http://schemas.openxmlformats.org/officeDocument/2006/relationships/image" Target="../media/image42.jpg"/><Relationship Id="rId48" Type="http://schemas.openxmlformats.org/officeDocument/2006/relationships/image" Target="../media/image47.jpg"/><Relationship Id="rId56" Type="http://schemas.openxmlformats.org/officeDocument/2006/relationships/image" Target="../media/image55.jpg"/><Relationship Id="rId8" Type="http://schemas.openxmlformats.org/officeDocument/2006/relationships/image" Target="../media/image7.jpg"/><Relationship Id="rId51" Type="http://schemas.openxmlformats.org/officeDocument/2006/relationships/image" Target="../media/image50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178">
            <a:extLst>
              <a:ext uri="{FF2B5EF4-FFF2-40B4-BE49-F238E27FC236}">
                <a16:creationId xmlns:a16="http://schemas.microsoft.com/office/drawing/2014/main" id="{A375985E-E7A8-4480-9673-AF956C539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519" y="1684512"/>
            <a:ext cx="12109594" cy="585381"/>
          </a:xfrm>
          <a:prstGeom prst="rect">
            <a:avLst/>
          </a:prstGeom>
        </p:spPr>
      </p:pic>
      <p:pic>
        <p:nvPicPr>
          <p:cNvPr id="7" name="Picture 6" descr="A picture containing grass, person, primate, mammal&#10;&#10;Description automatically generated">
            <a:extLst>
              <a:ext uri="{FF2B5EF4-FFF2-40B4-BE49-F238E27FC236}">
                <a16:creationId xmlns:a16="http://schemas.microsoft.com/office/drawing/2014/main" id="{8786F873-6287-4800-8814-A31BBF853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705" y="3567477"/>
            <a:ext cx="1219200" cy="1219200"/>
          </a:xfrm>
          <a:prstGeom prst="rect">
            <a:avLst/>
          </a:prstGeom>
        </p:spPr>
      </p:pic>
      <p:pic>
        <p:nvPicPr>
          <p:cNvPr id="9" name="Picture 8" descr="A picture containing person, person, primate, mammal&#10;&#10;Description automatically generated">
            <a:extLst>
              <a:ext uri="{FF2B5EF4-FFF2-40B4-BE49-F238E27FC236}">
                <a16:creationId xmlns:a16="http://schemas.microsoft.com/office/drawing/2014/main" id="{F74D65F8-81F5-4556-8E78-092E07E5C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05" y="3567477"/>
            <a:ext cx="1219200" cy="1219200"/>
          </a:xfrm>
          <a:prstGeom prst="rect">
            <a:avLst/>
          </a:prstGeom>
        </p:spPr>
      </p:pic>
      <p:pic>
        <p:nvPicPr>
          <p:cNvPr id="11" name="Picture 10" descr="A picture containing person, primate, mammal, posing&#10;&#10;Description automatically generated">
            <a:extLst>
              <a:ext uri="{FF2B5EF4-FFF2-40B4-BE49-F238E27FC236}">
                <a16:creationId xmlns:a16="http://schemas.microsoft.com/office/drawing/2014/main" id="{289EBBA7-2670-4B50-8708-98666628E7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07" y="3567477"/>
            <a:ext cx="1219200" cy="1219200"/>
          </a:xfrm>
          <a:prstGeom prst="rect">
            <a:avLst/>
          </a:prstGeom>
        </p:spPr>
      </p:pic>
      <p:pic>
        <p:nvPicPr>
          <p:cNvPr id="13" name="Picture 12" descr="A picture containing person, smiling, mammal, primate&#10;&#10;Description automatically generated">
            <a:extLst>
              <a:ext uri="{FF2B5EF4-FFF2-40B4-BE49-F238E27FC236}">
                <a16:creationId xmlns:a16="http://schemas.microsoft.com/office/drawing/2014/main" id="{25072AAC-FB1B-4A11-AF69-E23A08FE07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307" y="3567477"/>
            <a:ext cx="1219200" cy="1219200"/>
          </a:xfrm>
          <a:prstGeom prst="rect">
            <a:avLst/>
          </a:prstGeom>
        </p:spPr>
      </p:pic>
      <p:pic>
        <p:nvPicPr>
          <p:cNvPr id="15" name="Picture 14" descr="A picture containing grass, person, person, primate&#10;&#10;Description automatically generated">
            <a:extLst>
              <a:ext uri="{FF2B5EF4-FFF2-40B4-BE49-F238E27FC236}">
                <a16:creationId xmlns:a16="http://schemas.microsoft.com/office/drawing/2014/main" id="{CDC65C52-A6B4-4D31-BB04-A5DE64DB19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505" y="3567477"/>
            <a:ext cx="1219200" cy="1219200"/>
          </a:xfrm>
          <a:prstGeom prst="rect">
            <a:avLst/>
          </a:prstGeom>
        </p:spPr>
      </p:pic>
      <p:pic>
        <p:nvPicPr>
          <p:cNvPr id="17" name="Picture 16" descr="A picture containing person, mammal, close, staring&#10;&#10;Description automatically generated">
            <a:extLst>
              <a:ext uri="{FF2B5EF4-FFF2-40B4-BE49-F238E27FC236}">
                <a16:creationId xmlns:a16="http://schemas.microsoft.com/office/drawing/2014/main" id="{AF222F14-EDF7-44AE-91C4-668FA77E09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708" y="3567477"/>
            <a:ext cx="1219200" cy="1219200"/>
          </a:xfrm>
          <a:prstGeom prst="rect">
            <a:avLst/>
          </a:prstGeom>
        </p:spPr>
      </p:pic>
      <p:pic>
        <p:nvPicPr>
          <p:cNvPr id="21" name="Picture 20" descr="A picture containing person, person, primate, mammal&#10;&#10;Description automatically generated">
            <a:extLst>
              <a:ext uri="{FF2B5EF4-FFF2-40B4-BE49-F238E27FC236}">
                <a16:creationId xmlns:a16="http://schemas.microsoft.com/office/drawing/2014/main" id="{10BC442B-D9EB-43E5-9FA5-FF4FB3FCFD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906" y="3567477"/>
            <a:ext cx="1219200" cy="1219200"/>
          </a:xfrm>
          <a:prstGeom prst="rect">
            <a:avLst/>
          </a:prstGeom>
        </p:spPr>
      </p:pic>
      <p:pic>
        <p:nvPicPr>
          <p:cNvPr id="25" name="Picture 24" descr="A picture containing person, primate, mammal, smiling&#10;&#10;Description automatically generated">
            <a:extLst>
              <a:ext uri="{FF2B5EF4-FFF2-40B4-BE49-F238E27FC236}">
                <a16:creationId xmlns:a16="http://schemas.microsoft.com/office/drawing/2014/main" id="{53615A72-C7B9-4381-BA9E-CAD3326F69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104" y="3567477"/>
            <a:ext cx="1219200" cy="1219200"/>
          </a:xfrm>
          <a:prstGeom prst="rect">
            <a:avLst/>
          </a:prstGeom>
        </p:spPr>
      </p:pic>
      <p:pic>
        <p:nvPicPr>
          <p:cNvPr id="29" name="Picture 28" descr="A picture containing person, primate, mammal, posing&#10;&#10;Description automatically generated">
            <a:extLst>
              <a:ext uri="{FF2B5EF4-FFF2-40B4-BE49-F238E27FC236}">
                <a16:creationId xmlns:a16="http://schemas.microsoft.com/office/drawing/2014/main" id="{24EB58D4-0290-4FDF-B2F2-22F28330DB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0139" y="3567477"/>
            <a:ext cx="1219200" cy="1219200"/>
          </a:xfrm>
          <a:prstGeom prst="rect">
            <a:avLst/>
          </a:prstGeom>
        </p:spPr>
      </p:pic>
      <p:pic>
        <p:nvPicPr>
          <p:cNvPr id="33" name="Picture 32" descr="A close up of a person&#10;&#10;Description automatically generated with medium confidence">
            <a:extLst>
              <a:ext uri="{FF2B5EF4-FFF2-40B4-BE49-F238E27FC236}">
                <a16:creationId xmlns:a16="http://schemas.microsoft.com/office/drawing/2014/main" id="{19028DAF-2767-4547-8279-8C118383CA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337" y="3567477"/>
            <a:ext cx="1219200" cy="1219200"/>
          </a:xfrm>
          <a:prstGeom prst="rect">
            <a:avLst/>
          </a:prstGeom>
        </p:spPr>
      </p:pic>
      <p:pic>
        <p:nvPicPr>
          <p:cNvPr id="37" name="Picture 36" descr="A person making a face&#10;&#10;Description automatically generated with low confidence">
            <a:extLst>
              <a:ext uri="{FF2B5EF4-FFF2-40B4-BE49-F238E27FC236}">
                <a16:creationId xmlns:a16="http://schemas.microsoft.com/office/drawing/2014/main" id="{CAEBAFDD-AF42-447A-A441-3BA35773F4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705" y="2284042"/>
            <a:ext cx="1219200" cy="1219200"/>
          </a:xfrm>
          <a:prstGeom prst="rect">
            <a:avLst/>
          </a:prstGeom>
        </p:spPr>
      </p:pic>
      <p:pic>
        <p:nvPicPr>
          <p:cNvPr id="41" name="Picture 40" descr="A close up of a person&#10;&#10;Description automatically generated with medium confidence">
            <a:extLst>
              <a:ext uri="{FF2B5EF4-FFF2-40B4-BE49-F238E27FC236}">
                <a16:creationId xmlns:a16="http://schemas.microsoft.com/office/drawing/2014/main" id="{7B04DE98-92DA-4FCF-A81E-099B1F1B61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05" y="2284042"/>
            <a:ext cx="1219200" cy="1219200"/>
          </a:xfrm>
          <a:prstGeom prst="rect">
            <a:avLst/>
          </a:prstGeom>
        </p:spPr>
      </p:pic>
      <p:pic>
        <p:nvPicPr>
          <p:cNvPr id="45" name="Picture 44" descr="A picture containing person, posing, close&#10;&#10;Description automatically generated">
            <a:extLst>
              <a:ext uri="{FF2B5EF4-FFF2-40B4-BE49-F238E27FC236}">
                <a16:creationId xmlns:a16="http://schemas.microsoft.com/office/drawing/2014/main" id="{923FCFF1-25B0-4006-9C00-9D91DF08A7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07" y="2284042"/>
            <a:ext cx="1219200" cy="1219200"/>
          </a:xfrm>
          <a:prstGeom prst="rect">
            <a:avLst/>
          </a:prstGeom>
        </p:spPr>
      </p:pic>
      <p:pic>
        <p:nvPicPr>
          <p:cNvPr id="49" name="Picture 48" descr="A person making a face&#10;&#10;Description automatically generated with low confidence">
            <a:extLst>
              <a:ext uri="{FF2B5EF4-FFF2-40B4-BE49-F238E27FC236}">
                <a16:creationId xmlns:a16="http://schemas.microsoft.com/office/drawing/2014/main" id="{5C08FDBA-9B92-45E9-AF79-5812E6E7E66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307" y="2284042"/>
            <a:ext cx="1219200" cy="1219200"/>
          </a:xfrm>
          <a:prstGeom prst="rect">
            <a:avLst/>
          </a:prstGeom>
        </p:spPr>
      </p:pic>
      <p:pic>
        <p:nvPicPr>
          <p:cNvPr id="53" name="Picture 52" descr="A person making a face&#10;&#10;Description automatically generated with low confidence">
            <a:extLst>
              <a:ext uri="{FF2B5EF4-FFF2-40B4-BE49-F238E27FC236}">
                <a16:creationId xmlns:a16="http://schemas.microsoft.com/office/drawing/2014/main" id="{6A1B3CBC-048F-405C-801E-6F3CF81D0A5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505" y="2284042"/>
            <a:ext cx="1219200" cy="1219200"/>
          </a:xfrm>
          <a:prstGeom prst="rect">
            <a:avLst/>
          </a:prstGeom>
        </p:spPr>
      </p:pic>
      <p:pic>
        <p:nvPicPr>
          <p:cNvPr id="57" name="Picture 56" descr="A picture containing person, smiling, primate, mammal&#10;&#10;Description automatically generated">
            <a:extLst>
              <a:ext uri="{FF2B5EF4-FFF2-40B4-BE49-F238E27FC236}">
                <a16:creationId xmlns:a16="http://schemas.microsoft.com/office/drawing/2014/main" id="{403E847D-89C8-461D-9D0C-8B5FD9F59C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893" y="2284042"/>
            <a:ext cx="1219200" cy="1219200"/>
          </a:xfrm>
          <a:prstGeom prst="rect">
            <a:avLst/>
          </a:prstGeom>
        </p:spPr>
      </p:pic>
      <p:pic>
        <p:nvPicPr>
          <p:cNvPr id="61" name="Picture 60" descr="A picture containing person, indoor, wearing, smiling&#10;&#10;Description automatically generated">
            <a:extLst>
              <a:ext uri="{FF2B5EF4-FFF2-40B4-BE49-F238E27FC236}">
                <a16:creationId xmlns:a16="http://schemas.microsoft.com/office/drawing/2014/main" id="{3446DB7F-8F6B-4F7A-A18B-8EA59D0FB37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4091" y="2284042"/>
            <a:ext cx="1219200" cy="1219200"/>
          </a:xfrm>
          <a:prstGeom prst="rect">
            <a:avLst/>
          </a:prstGeom>
        </p:spPr>
      </p:pic>
      <p:pic>
        <p:nvPicPr>
          <p:cNvPr id="65" name="Picture 64" descr="A picture containing person, smiling, posing, primate&#10;&#10;Description automatically generated">
            <a:extLst>
              <a:ext uri="{FF2B5EF4-FFF2-40B4-BE49-F238E27FC236}">
                <a16:creationId xmlns:a16="http://schemas.microsoft.com/office/drawing/2014/main" id="{C888D30C-8A3E-4EE1-9571-7914BFDE09B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291" y="2283255"/>
            <a:ext cx="1219200" cy="1219200"/>
          </a:xfrm>
          <a:prstGeom prst="rect">
            <a:avLst/>
          </a:prstGeom>
        </p:spPr>
      </p:pic>
      <p:pic>
        <p:nvPicPr>
          <p:cNvPr id="69" name="Picture 68" descr="A picture containing person, smiling, primate, posing&#10;&#10;Description automatically generated">
            <a:extLst>
              <a:ext uri="{FF2B5EF4-FFF2-40B4-BE49-F238E27FC236}">
                <a16:creationId xmlns:a16="http://schemas.microsoft.com/office/drawing/2014/main" id="{7D381AD3-6EA7-444A-9428-EFBD77A6C43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0137" y="2283255"/>
            <a:ext cx="1219200" cy="1219200"/>
          </a:xfrm>
          <a:prstGeom prst="rect">
            <a:avLst/>
          </a:prstGeom>
        </p:spPr>
      </p:pic>
      <p:pic>
        <p:nvPicPr>
          <p:cNvPr id="73" name="Picture 72" descr="A picture containing person, smiling, primate, posing&#10;&#10;Description automatically generated">
            <a:extLst>
              <a:ext uri="{FF2B5EF4-FFF2-40B4-BE49-F238E27FC236}">
                <a16:creationId xmlns:a16="http://schemas.microsoft.com/office/drawing/2014/main" id="{9E7C632F-D7E2-4458-8AB1-F318278D52B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9234" y="2283255"/>
            <a:ext cx="1219200" cy="1219200"/>
          </a:xfrm>
          <a:prstGeom prst="rect">
            <a:avLst/>
          </a:prstGeom>
        </p:spPr>
      </p:pic>
      <p:pic>
        <p:nvPicPr>
          <p:cNvPr id="75" name="Picture 74" descr="A close up of a person&#10;&#10;Description automatically generated with medium confidence">
            <a:extLst>
              <a:ext uri="{FF2B5EF4-FFF2-40B4-BE49-F238E27FC236}">
                <a16:creationId xmlns:a16="http://schemas.microsoft.com/office/drawing/2014/main" id="{9F40695A-B4C9-4040-B263-03837C01D25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552" y="4850912"/>
            <a:ext cx="1219200" cy="1219200"/>
          </a:xfrm>
          <a:prstGeom prst="rect">
            <a:avLst/>
          </a:prstGeom>
        </p:spPr>
      </p:pic>
      <p:pic>
        <p:nvPicPr>
          <p:cNvPr id="79" name="Picture 78" descr="A close up of a person&#10;&#10;Description automatically generated with low confidence">
            <a:extLst>
              <a:ext uri="{FF2B5EF4-FFF2-40B4-BE49-F238E27FC236}">
                <a16:creationId xmlns:a16="http://schemas.microsoft.com/office/drawing/2014/main" id="{981D3F79-CB2D-4893-919B-2509BD01F70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01" y="4837550"/>
            <a:ext cx="1219200" cy="1219200"/>
          </a:xfrm>
          <a:prstGeom prst="rect">
            <a:avLst/>
          </a:prstGeom>
        </p:spPr>
      </p:pic>
      <p:pic>
        <p:nvPicPr>
          <p:cNvPr id="83" name="Picture 82" descr="A close up of a person&#10;&#10;Description automatically generated with medium confidence">
            <a:extLst>
              <a:ext uri="{FF2B5EF4-FFF2-40B4-BE49-F238E27FC236}">
                <a16:creationId xmlns:a16="http://schemas.microsoft.com/office/drawing/2014/main" id="{6D8E2596-C7EA-45FC-A55A-3E700218901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95" y="4837550"/>
            <a:ext cx="1219200" cy="1219200"/>
          </a:xfrm>
          <a:prstGeom prst="rect">
            <a:avLst/>
          </a:prstGeom>
        </p:spPr>
      </p:pic>
      <p:pic>
        <p:nvPicPr>
          <p:cNvPr id="87" name="Picture 86" descr="A close up of a person&#10;&#10;Description automatically generated with medium confidence">
            <a:extLst>
              <a:ext uri="{FF2B5EF4-FFF2-40B4-BE49-F238E27FC236}">
                <a16:creationId xmlns:a16="http://schemas.microsoft.com/office/drawing/2014/main" id="{3C5BD22C-17BA-4418-BBBF-127DCF53035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151" y="4837550"/>
            <a:ext cx="1219200" cy="1219200"/>
          </a:xfrm>
          <a:prstGeom prst="rect">
            <a:avLst/>
          </a:prstGeom>
        </p:spPr>
      </p:pic>
      <p:pic>
        <p:nvPicPr>
          <p:cNvPr id="95" name="Picture 94" descr="A close up of a person&#10;&#10;Description automatically generated with low confidence">
            <a:extLst>
              <a:ext uri="{FF2B5EF4-FFF2-40B4-BE49-F238E27FC236}">
                <a16:creationId xmlns:a16="http://schemas.microsoft.com/office/drawing/2014/main" id="{2AF309BF-0D41-480D-8158-2C74F1587BD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091" y="4837550"/>
            <a:ext cx="1219200" cy="1219200"/>
          </a:xfrm>
          <a:prstGeom prst="rect">
            <a:avLst/>
          </a:prstGeom>
        </p:spPr>
      </p:pic>
      <p:pic>
        <p:nvPicPr>
          <p:cNvPr id="99" name="Picture 98" descr="A close up of a person&#10;&#10;Description automatically generated with medium confidence">
            <a:extLst>
              <a:ext uri="{FF2B5EF4-FFF2-40B4-BE49-F238E27FC236}">
                <a16:creationId xmlns:a16="http://schemas.microsoft.com/office/drawing/2014/main" id="{6A1CACDB-55D6-46AD-A8BA-F5228948AC1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031" y="4837550"/>
            <a:ext cx="1219200" cy="1219200"/>
          </a:xfrm>
          <a:prstGeom prst="rect">
            <a:avLst/>
          </a:prstGeom>
        </p:spPr>
      </p:pic>
      <p:pic>
        <p:nvPicPr>
          <p:cNvPr id="103" name="Picture 102" descr="A close up of a person&#10;&#10;Description automatically generated with medium confidence">
            <a:extLst>
              <a:ext uri="{FF2B5EF4-FFF2-40B4-BE49-F238E27FC236}">
                <a16:creationId xmlns:a16="http://schemas.microsoft.com/office/drawing/2014/main" id="{9582AB14-29A8-4A29-806B-D801A038B71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901" y="4833695"/>
            <a:ext cx="1219200" cy="1219200"/>
          </a:xfrm>
          <a:prstGeom prst="rect">
            <a:avLst/>
          </a:prstGeom>
        </p:spPr>
      </p:pic>
      <p:pic>
        <p:nvPicPr>
          <p:cNvPr id="107" name="Picture 106" descr="A close up of a person&#10;&#10;Description automatically generated with low confidence">
            <a:extLst>
              <a:ext uri="{FF2B5EF4-FFF2-40B4-BE49-F238E27FC236}">
                <a16:creationId xmlns:a16="http://schemas.microsoft.com/office/drawing/2014/main" id="{17322C30-B8A5-4641-890F-CDEB81CE15E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096" y="4833695"/>
            <a:ext cx="1219200" cy="1219200"/>
          </a:xfrm>
          <a:prstGeom prst="rect">
            <a:avLst/>
          </a:prstGeom>
        </p:spPr>
      </p:pic>
      <p:pic>
        <p:nvPicPr>
          <p:cNvPr id="111" name="Picture 110" descr="A close up of a person&#10;&#10;Description automatically generated with medium confidence">
            <a:extLst>
              <a:ext uri="{FF2B5EF4-FFF2-40B4-BE49-F238E27FC236}">
                <a16:creationId xmlns:a16="http://schemas.microsoft.com/office/drawing/2014/main" id="{C92DB076-82C0-4788-915B-DE319CA817A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2292" y="4833695"/>
            <a:ext cx="1219200" cy="1219200"/>
          </a:xfrm>
          <a:prstGeom prst="rect">
            <a:avLst/>
          </a:prstGeom>
        </p:spPr>
      </p:pic>
      <p:pic>
        <p:nvPicPr>
          <p:cNvPr id="115" name="Picture 114" descr="A close up of a person&#10;&#10;Description automatically generated with medium confidence">
            <a:extLst>
              <a:ext uri="{FF2B5EF4-FFF2-40B4-BE49-F238E27FC236}">
                <a16:creationId xmlns:a16="http://schemas.microsoft.com/office/drawing/2014/main" id="{E104268E-9DF3-404D-A3EF-AAB7807AFD9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9234" y="4833695"/>
            <a:ext cx="1219200" cy="1219200"/>
          </a:xfrm>
          <a:prstGeom prst="rect">
            <a:avLst/>
          </a:prstGeom>
        </p:spPr>
      </p:pic>
      <p:pic>
        <p:nvPicPr>
          <p:cNvPr id="119" name="Picture 118" descr="A picture containing person, person, necktie, smiling&#10;&#10;Description automatically generated">
            <a:extLst>
              <a:ext uri="{FF2B5EF4-FFF2-40B4-BE49-F238E27FC236}">
                <a16:creationId xmlns:a16="http://schemas.microsoft.com/office/drawing/2014/main" id="{DEAC243A-A874-48A4-8D67-5DD69E79E9B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705" y="6134347"/>
            <a:ext cx="1219200" cy="1219200"/>
          </a:xfrm>
          <a:prstGeom prst="rect">
            <a:avLst/>
          </a:prstGeom>
        </p:spPr>
      </p:pic>
      <p:pic>
        <p:nvPicPr>
          <p:cNvPr id="123" name="Picture 122" descr="A person making a face&#10;&#10;Description automatically generated with low confidence">
            <a:extLst>
              <a:ext uri="{FF2B5EF4-FFF2-40B4-BE49-F238E27FC236}">
                <a16:creationId xmlns:a16="http://schemas.microsoft.com/office/drawing/2014/main" id="{344081BF-A7DF-4B3C-9589-8FE15530CEB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32" y="6131297"/>
            <a:ext cx="1219200" cy="1219200"/>
          </a:xfrm>
          <a:prstGeom prst="rect">
            <a:avLst/>
          </a:prstGeom>
        </p:spPr>
      </p:pic>
      <p:pic>
        <p:nvPicPr>
          <p:cNvPr id="127" name="Picture 126" descr="A picture containing person, person, wearing, smiling&#10;&#10;Description automatically generated">
            <a:extLst>
              <a:ext uri="{FF2B5EF4-FFF2-40B4-BE49-F238E27FC236}">
                <a16:creationId xmlns:a16="http://schemas.microsoft.com/office/drawing/2014/main" id="{5582A5DA-70A9-4537-A848-3C68BC98516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699" y="6121163"/>
            <a:ext cx="1219200" cy="1219200"/>
          </a:xfrm>
          <a:prstGeom prst="rect">
            <a:avLst/>
          </a:prstGeom>
        </p:spPr>
      </p:pic>
      <p:pic>
        <p:nvPicPr>
          <p:cNvPr id="131" name="Picture 130" descr="A person making a face&#10;&#10;Description automatically generated with low confidence">
            <a:extLst>
              <a:ext uri="{FF2B5EF4-FFF2-40B4-BE49-F238E27FC236}">
                <a16:creationId xmlns:a16="http://schemas.microsoft.com/office/drawing/2014/main" id="{59559164-D5BE-4FE1-963E-3732E027CC30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643" y="6121163"/>
            <a:ext cx="1219200" cy="1219200"/>
          </a:xfrm>
          <a:prstGeom prst="rect">
            <a:avLst/>
          </a:prstGeom>
        </p:spPr>
      </p:pic>
      <p:pic>
        <p:nvPicPr>
          <p:cNvPr id="135" name="Picture 134" descr="A person making a face&#10;&#10;Description automatically generated with low confidence">
            <a:extLst>
              <a:ext uri="{FF2B5EF4-FFF2-40B4-BE49-F238E27FC236}">
                <a16:creationId xmlns:a16="http://schemas.microsoft.com/office/drawing/2014/main" id="{8B8A3156-139C-42E6-B39C-089825A2DAF2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269" y="6121163"/>
            <a:ext cx="1219200" cy="1219200"/>
          </a:xfrm>
          <a:prstGeom prst="rect">
            <a:avLst/>
          </a:prstGeom>
        </p:spPr>
      </p:pic>
      <p:pic>
        <p:nvPicPr>
          <p:cNvPr id="139" name="Picture 138" descr="A person making a face&#10;&#10;Description automatically generated with low confidence">
            <a:extLst>
              <a:ext uri="{FF2B5EF4-FFF2-40B4-BE49-F238E27FC236}">
                <a16:creationId xmlns:a16="http://schemas.microsoft.com/office/drawing/2014/main" id="{21B5A729-7C10-4794-841B-FDFA4C34C907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707" y="6130350"/>
            <a:ext cx="1219200" cy="1219200"/>
          </a:xfrm>
          <a:prstGeom prst="rect">
            <a:avLst/>
          </a:prstGeom>
        </p:spPr>
      </p:pic>
      <p:pic>
        <p:nvPicPr>
          <p:cNvPr id="147" name="Picture 146" descr="A person making a face&#10;&#10;Description automatically generated with low confidence">
            <a:extLst>
              <a:ext uri="{FF2B5EF4-FFF2-40B4-BE49-F238E27FC236}">
                <a16:creationId xmlns:a16="http://schemas.microsoft.com/office/drawing/2014/main" id="{A4C56901-A0B4-402D-B366-96C7DC5DD0FB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834" y="6130350"/>
            <a:ext cx="1219200" cy="1219200"/>
          </a:xfrm>
          <a:prstGeom prst="rect">
            <a:avLst/>
          </a:prstGeom>
        </p:spPr>
      </p:pic>
      <p:pic>
        <p:nvPicPr>
          <p:cNvPr id="151" name="Picture 150" descr="A picture containing person, person, necktie, wearing&#10;&#10;Description automatically generated">
            <a:extLst>
              <a:ext uri="{FF2B5EF4-FFF2-40B4-BE49-F238E27FC236}">
                <a16:creationId xmlns:a16="http://schemas.microsoft.com/office/drawing/2014/main" id="{E861F280-CD57-4EB1-9987-BF0700E9AC8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8396" y="6131297"/>
            <a:ext cx="1219200" cy="1219200"/>
          </a:xfrm>
          <a:prstGeom prst="rect">
            <a:avLst/>
          </a:prstGeom>
        </p:spPr>
      </p:pic>
      <p:pic>
        <p:nvPicPr>
          <p:cNvPr id="153" name="Picture 152" descr="A picture containing person, person, necktie, wearing&#10;&#10;Description automatically generated">
            <a:extLst>
              <a:ext uri="{FF2B5EF4-FFF2-40B4-BE49-F238E27FC236}">
                <a16:creationId xmlns:a16="http://schemas.microsoft.com/office/drawing/2014/main" id="{6D3F35CB-7713-49E5-8EF4-26B932648F4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034" y="6130350"/>
            <a:ext cx="1219200" cy="1219200"/>
          </a:xfrm>
          <a:prstGeom prst="rect">
            <a:avLst/>
          </a:prstGeom>
        </p:spPr>
      </p:pic>
      <p:pic>
        <p:nvPicPr>
          <p:cNvPr id="157" name="Picture 156" descr="A picture containing person, person, glasses, suit&#10;&#10;Description automatically generated">
            <a:extLst>
              <a:ext uri="{FF2B5EF4-FFF2-40B4-BE49-F238E27FC236}">
                <a16:creationId xmlns:a16="http://schemas.microsoft.com/office/drawing/2014/main" id="{F5993E1B-CA3F-4A87-B69A-4B8BB1F9D455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9234" y="6134347"/>
            <a:ext cx="1219200" cy="1219200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5D1FC999-CFB2-4782-9672-61D2449F4A42}"/>
              </a:ext>
            </a:extLst>
          </p:cNvPr>
          <p:cNvSpPr txBox="1"/>
          <p:nvPr/>
        </p:nvSpPr>
        <p:spPr>
          <a:xfrm>
            <a:off x="3515024" y="1792536"/>
            <a:ext cx="1531377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Driving Audio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184B02A-6D52-4AB0-9D9B-94A959573813}"/>
              </a:ext>
            </a:extLst>
          </p:cNvPr>
          <p:cNvSpPr txBox="1"/>
          <p:nvPr/>
        </p:nvSpPr>
        <p:spPr>
          <a:xfrm>
            <a:off x="2139737" y="3910743"/>
            <a:ext cx="1531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CREMA-D </a:t>
            </a:r>
          </a:p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(S-12)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89F6F64-7D0D-4E45-B0CB-A929654CEAC6}"/>
              </a:ext>
            </a:extLst>
          </p:cNvPr>
          <p:cNvSpPr txBox="1"/>
          <p:nvPr/>
        </p:nvSpPr>
        <p:spPr>
          <a:xfrm>
            <a:off x="2139736" y="5224994"/>
            <a:ext cx="1531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 the Wild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438259E-5D98-48DF-AAE9-FBA0747F207D}"/>
              </a:ext>
            </a:extLst>
          </p:cNvPr>
          <p:cNvSpPr txBox="1"/>
          <p:nvPr/>
        </p:nvSpPr>
        <p:spPr>
          <a:xfrm>
            <a:off x="2164927" y="6316492"/>
            <a:ext cx="1531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VID TIMIT</a:t>
            </a:r>
          </a:p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(S-1)</a:t>
            </a:r>
          </a:p>
        </p:txBody>
      </p:sp>
      <p:pic>
        <p:nvPicPr>
          <p:cNvPr id="162" name="Picture 161" descr="A picture containing posing&#10;&#10;Description automatically generated">
            <a:extLst>
              <a:ext uri="{FF2B5EF4-FFF2-40B4-BE49-F238E27FC236}">
                <a16:creationId xmlns:a16="http://schemas.microsoft.com/office/drawing/2014/main" id="{1B3E43A4-4E8D-42D0-8092-0BD272CF9C8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401" y="7411682"/>
            <a:ext cx="1219200" cy="1219200"/>
          </a:xfrm>
          <a:prstGeom prst="rect">
            <a:avLst/>
          </a:prstGeom>
        </p:spPr>
      </p:pic>
      <p:pic>
        <p:nvPicPr>
          <p:cNvPr id="164" name="Picture 163" descr="A person making a face&#10;&#10;Description automatically generated with low confidence">
            <a:extLst>
              <a:ext uri="{FF2B5EF4-FFF2-40B4-BE49-F238E27FC236}">
                <a16:creationId xmlns:a16="http://schemas.microsoft.com/office/drawing/2014/main" id="{9B491E3C-023A-4AD5-9896-BB0F2D49B8BF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01" y="7411682"/>
            <a:ext cx="1219200" cy="1219200"/>
          </a:xfrm>
          <a:prstGeom prst="rect">
            <a:avLst/>
          </a:prstGeom>
        </p:spPr>
      </p:pic>
      <p:pic>
        <p:nvPicPr>
          <p:cNvPr id="166" name="Picture 165" descr="A picture containing posing&#10;&#10;Description automatically generated">
            <a:extLst>
              <a:ext uri="{FF2B5EF4-FFF2-40B4-BE49-F238E27FC236}">
                <a16:creationId xmlns:a16="http://schemas.microsoft.com/office/drawing/2014/main" id="{92BE4DCB-9FF4-465D-9522-5755A1A2346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95" y="7411682"/>
            <a:ext cx="1219200" cy="1219200"/>
          </a:xfrm>
          <a:prstGeom prst="rect">
            <a:avLst/>
          </a:prstGeom>
        </p:spPr>
      </p:pic>
      <p:pic>
        <p:nvPicPr>
          <p:cNvPr id="171" name="Picture 170" descr="A picture containing posing, smiling&#10;&#10;Description automatically generated">
            <a:extLst>
              <a:ext uri="{FF2B5EF4-FFF2-40B4-BE49-F238E27FC236}">
                <a16:creationId xmlns:a16="http://schemas.microsoft.com/office/drawing/2014/main" id="{ECF025F5-3B0D-4C7D-B7FE-3B9AB1896E8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643" y="7411682"/>
            <a:ext cx="1219200" cy="1219200"/>
          </a:xfrm>
          <a:prstGeom prst="rect">
            <a:avLst/>
          </a:prstGeom>
        </p:spPr>
      </p:pic>
      <p:pic>
        <p:nvPicPr>
          <p:cNvPr id="173" name="Picture 172" descr="A person making a face&#10;&#10;Description automatically generated with low confidence">
            <a:extLst>
              <a:ext uri="{FF2B5EF4-FFF2-40B4-BE49-F238E27FC236}">
                <a16:creationId xmlns:a16="http://schemas.microsoft.com/office/drawing/2014/main" id="{1F456E92-850E-488C-A602-19A63BD9D6D3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693" y="7411682"/>
            <a:ext cx="1219200" cy="1219200"/>
          </a:xfrm>
          <a:prstGeom prst="rect">
            <a:avLst/>
          </a:prstGeom>
        </p:spPr>
      </p:pic>
      <p:pic>
        <p:nvPicPr>
          <p:cNvPr id="175" name="Picture 174" descr="A picture containing posing, dressed&#10;&#10;Description automatically generated">
            <a:extLst>
              <a:ext uri="{FF2B5EF4-FFF2-40B4-BE49-F238E27FC236}">
                <a16:creationId xmlns:a16="http://schemas.microsoft.com/office/drawing/2014/main" id="{7D74C17C-D013-406C-BB32-2BE29A8F65D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091" y="7411682"/>
            <a:ext cx="1219200" cy="1219200"/>
          </a:xfrm>
          <a:prstGeom prst="rect">
            <a:avLst/>
          </a:prstGeom>
        </p:spPr>
      </p:pic>
      <p:pic>
        <p:nvPicPr>
          <p:cNvPr id="180" name="Picture 179" descr="A close up of a person&#10;&#10;Description automatically generated with medium confidence">
            <a:extLst>
              <a:ext uri="{FF2B5EF4-FFF2-40B4-BE49-F238E27FC236}">
                <a16:creationId xmlns:a16="http://schemas.microsoft.com/office/drawing/2014/main" id="{A17A7131-33F6-4391-AFF9-9DD3F8578738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634" y="7411682"/>
            <a:ext cx="1219200" cy="1219200"/>
          </a:xfrm>
          <a:prstGeom prst="rect">
            <a:avLst/>
          </a:prstGeom>
        </p:spPr>
      </p:pic>
      <p:pic>
        <p:nvPicPr>
          <p:cNvPr id="183" name="Picture 182" descr="A person making a face&#10;&#10;Description automatically generated with low confidence">
            <a:extLst>
              <a:ext uri="{FF2B5EF4-FFF2-40B4-BE49-F238E27FC236}">
                <a16:creationId xmlns:a16="http://schemas.microsoft.com/office/drawing/2014/main" id="{C1AB5E46-E33C-4757-BDAD-E0450F451E40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291" y="7410735"/>
            <a:ext cx="1219200" cy="1219200"/>
          </a:xfrm>
          <a:prstGeom prst="rect">
            <a:avLst/>
          </a:prstGeom>
        </p:spPr>
      </p:pic>
      <p:pic>
        <p:nvPicPr>
          <p:cNvPr id="188" name="Picture 187" descr="A close up of a person&#10;&#10;Description automatically generated with medium confidence">
            <a:extLst>
              <a:ext uri="{FF2B5EF4-FFF2-40B4-BE49-F238E27FC236}">
                <a16:creationId xmlns:a16="http://schemas.microsoft.com/office/drawing/2014/main" id="{894AE617-7668-41EE-AD5F-258D524DA7A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225" y="7411682"/>
            <a:ext cx="1219200" cy="1219200"/>
          </a:xfrm>
          <a:prstGeom prst="rect">
            <a:avLst/>
          </a:prstGeom>
        </p:spPr>
      </p:pic>
      <p:pic>
        <p:nvPicPr>
          <p:cNvPr id="190" name="Picture 189" descr="A picture containing posing, dressed&#10;&#10;Description automatically generated">
            <a:extLst>
              <a:ext uri="{FF2B5EF4-FFF2-40B4-BE49-F238E27FC236}">
                <a16:creationId xmlns:a16="http://schemas.microsoft.com/office/drawing/2014/main" id="{FFDE86EE-4F77-430A-8DB4-AFF3D28F9902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913" y="7411682"/>
            <a:ext cx="1219200" cy="1219200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BF49B6EC-1DE1-4CF8-BDFF-D80A9AA6E0E0}"/>
              </a:ext>
            </a:extLst>
          </p:cNvPr>
          <p:cNvSpPr txBox="1"/>
          <p:nvPr/>
        </p:nvSpPr>
        <p:spPr>
          <a:xfrm>
            <a:off x="4183319" y="2397044"/>
            <a:ext cx="79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GT</a:t>
            </a:r>
          </a:p>
        </p:txBody>
      </p:sp>
      <p:pic>
        <p:nvPicPr>
          <p:cNvPr id="197" name="Picture 196" descr="A picture containing person, primate, mammal, posing&#10;&#10;Description automatically generated">
            <a:extLst>
              <a:ext uri="{FF2B5EF4-FFF2-40B4-BE49-F238E27FC236}">
                <a16:creationId xmlns:a16="http://schemas.microsoft.com/office/drawing/2014/main" id="{DB1BCAC8-2E50-4036-8E29-5BA244BE90EB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171" y="3553065"/>
            <a:ext cx="1219200" cy="1219200"/>
          </a:xfrm>
          <a:prstGeom prst="rect">
            <a:avLst/>
          </a:prstGeom>
        </p:spPr>
      </p:pic>
      <p:pic>
        <p:nvPicPr>
          <p:cNvPr id="199" name="Picture 198" descr="A picture containing person, person, smiling, suit&#10;&#10;Description automatically generated">
            <a:extLst>
              <a:ext uri="{FF2B5EF4-FFF2-40B4-BE49-F238E27FC236}">
                <a16:creationId xmlns:a16="http://schemas.microsoft.com/office/drawing/2014/main" id="{903CBBAD-E118-44F4-9BF1-3B6155D13F31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171" y="6115432"/>
            <a:ext cx="1219200" cy="1219200"/>
          </a:xfrm>
          <a:prstGeom prst="rect">
            <a:avLst/>
          </a:prstGeom>
        </p:spPr>
      </p:pic>
      <p:pic>
        <p:nvPicPr>
          <p:cNvPr id="201" name="Picture 200" descr="A person making a face&#10;&#10;Description automatically generated with low confidence">
            <a:extLst>
              <a:ext uri="{FF2B5EF4-FFF2-40B4-BE49-F238E27FC236}">
                <a16:creationId xmlns:a16="http://schemas.microsoft.com/office/drawing/2014/main" id="{8E176ECF-B647-4E88-B03E-8C8130D71139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304" y="7411133"/>
            <a:ext cx="1219200" cy="1219200"/>
          </a:xfrm>
          <a:prstGeom prst="rect">
            <a:avLst/>
          </a:prstGeom>
        </p:spPr>
      </p:pic>
      <p:pic>
        <p:nvPicPr>
          <p:cNvPr id="203" name="Picture 202" descr="A close up of a person&#10;&#10;Description automatically generated with medium confidence">
            <a:extLst>
              <a:ext uri="{FF2B5EF4-FFF2-40B4-BE49-F238E27FC236}">
                <a16:creationId xmlns:a16="http://schemas.microsoft.com/office/drawing/2014/main" id="{778146C2-4FFD-46FB-8980-96D5C6CF512F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53" y="4827183"/>
            <a:ext cx="1219200" cy="1219200"/>
          </a:xfrm>
          <a:prstGeom prst="rect">
            <a:avLst/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DDCA9471-740D-4D34-8785-67202BE1B785}"/>
              </a:ext>
            </a:extLst>
          </p:cNvPr>
          <p:cNvSpPr txBox="1"/>
          <p:nvPr/>
        </p:nvSpPr>
        <p:spPr>
          <a:xfrm>
            <a:off x="2164927" y="7637102"/>
            <a:ext cx="14837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</a:p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(S-1)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D11BF0E-A73F-423B-8C4F-09160A9AD9D4}"/>
              </a:ext>
            </a:extLst>
          </p:cNvPr>
          <p:cNvCxnSpPr/>
          <p:nvPr/>
        </p:nvCxnSpPr>
        <p:spPr>
          <a:xfrm flipH="1" flipV="1">
            <a:off x="3696304" y="2269893"/>
            <a:ext cx="1219200" cy="119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8A8CAE7-28E3-4F26-BFB4-8FF70E32215B}"/>
                  </a:ext>
                </a:extLst>
              </p:cNvPr>
              <p:cNvSpPr txBox="1"/>
              <p:nvPr/>
            </p:nvSpPr>
            <p:spPr>
              <a:xfrm>
                <a:off x="3889299" y="2882809"/>
                <a:ext cx="605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dirty="0" smtClean="0">
                              <a:latin typeface="Cambria Math" panose="02040503050406030204" pitchFamily="18" charset="0"/>
                              <a:cs typeface="Aref Ruqaa" panose="020B0604020202020204" pitchFamily="2" charset="-78"/>
                            </a:rPr>
                          </m:ctrlPr>
                        </m:sSubPr>
                        <m:e>
                          <m:r>
                            <a:rPr lang="en-IN" sz="2800" i="1" dirty="0" smtClean="0">
                              <a:latin typeface="Cambria Math" panose="02040503050406030204" pitchFamily="18" charset="0"/>
                              <a:cs typeface="Aref Ruqaa" panose="020B0604020202020204" pitchFamily="2" charset="-78"/>
                            </a:rPr>
                            <m:t>𝐼</m:t>
                          </m:r>
                        </m:e>
                        <m:sub>
                          <m:r>
                            <a:rPr lang="en-IN" sz="2800" b="0" i="1" dirty="0" smtClean="0">
                              <a:latin typeface="Cambria Math" panose="02040503050406030204" pitchFamily="18" charset="0"/>
                              <a:cs typeface="Aref Ruqaa" panose="020B0604020202020204" pitchFamily="2" charset="-78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8A8CAE7-28E3-4F26-BFB4-8FF70E322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299" y="2882809"/>
                <a:ext cx="605790" cy="523220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4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20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eee</dc:creator>
  <cp:lastModifiedBy>MEHER ABHIJEET</cp:lastModifiedBy>
  <cp:revision>13</cp:revision>
  <dcterms:created xsi:type="dcterms:W3CDTF">2021-05-06T09:23:59Z</dcterms:created>
  <dcterms:modified xsi:type="dcterms:W3CDTF">2021-08-08T12:22:10Z</dcterms:modified>
</cp:coreProperties>
</file>