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notesMasterIdLst>
    <p:notesMasterId r:id="rId25"/>
  </p:notesMasterIdLst>
  <p:sldIdLst>
    <p:sldId id="256" r:id="rId2"/>
    <p:sldId id="277" r:id="rId3"/>
    <p:sldId id="288" r:id="rId4"/>
    <p:sldId id="257" r:id="rId5"/>
    <p:sldId id="280" r:id="rId6"/>
    <p:sldId id="258" r:id="rId7"/>
    <p:sldId id="276" r:id="rId8"/>
    <p:sldId id="260" r:id="rId9"/>
    <p:sldId id="278" r:id="rId10"/>
    <p:sldId id="264" r:id="rId11"/>
    <p:sldId id="266" r:id="rId12"/>
    <p:sldId id="267" r:id="rId13"/>
    <p:sldId id="282" r:id="rId14"/>
    <p:sldId id="283" r:id="rId15"/>
    <p:sldId id="270" r:id="rId16"/>
    <p:sldId id="285" r:id="rId17"/>
    <p:sldId id="286" r:id="rId18"/>
    <p:sldId id="268" r:id="rId19"/>
    <p:sldId id="269" r:id="rId20"/>
    <p:sldId id="272" r:id="rId21"/>
    <p:sldId id="273" r:id="rId22"/>
    <p:sldId id="274" r:id="rId23"/>
    <p:sldId id="275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804" y="-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AD41A-6685-4901-99BC-547B0182B16E}" type="datetimeFigureOut">
              <a:rPr lang="en-US" smtClean="0"/>
              <a:pPr/>
              <a:t>07-Nov-17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B7A2E-FED3-4F00-A961-3F344343F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646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B7A2E-FED3-4F00-A961-3F344343F9A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B7A2E-FED3-4F00-A961-3F344343F9A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B7A2E-FED3-4F00-A961-3F344343F9A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6" y="0"/>
            <a:ext cx="3038475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2503170"/>
            <a:ext cx="6480048" cy="172593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158609"/>
            <a:ext cx="6480048" cy="131445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E395-BE32-4A63-BA7F-87496BD20AAF}" type="datetime1">
              <a:rPr lang="en-US" smtClean="0"/>
              <a:pPr/>
              <a:t>07-Nov-17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3B6C-FE67-40CB-AFCA-FA37B3390A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19E7-34DA-4DD3-8EF5-E08B99A6471E}" type="datetime1">
              <a:rPr lang="en-US" smtClean="0"/>
              <a:pPr/>
              <a:t>07-Nov-17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3B6C-FE67-40CB-AFCA-FA37B3390A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9732-68BB-4198-B677-2037C71E6903}" type="datetime1">
              <a:rPr lang="en-US" smtClean="0"/>
              <a:pPr/>
              <a:t>07-Nov-17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3B6C-FE67-40CB-AFCA-FA37B3390A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DCD1-C735-4886-9378-1171A6B30ED7}" type="datetime1">
              <a:rPr lang="en-US" smtClean="0"/>
              <a:pPr/>
              <a:t>07-Nov-17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3B6C-FE67-40CB-AFCA-FA37B3390A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6" y="0"/>
            <a:ext cx="3038475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87878"/>
            <a:ext cx="6629400" cy="1369772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864350"/>
            <a:ext cx="6629400" cy="800016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7140-89E4-4343-B41A-8BB07780F993}" type="datetime1">
              <a:rPr lang="en-US" smtClean="0"/>
              <a:pPr/>
              <a:t>07-Nov-17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3B6C-FE67-40CB-AFCA-FA37B3390A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3657600" cy="33944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200151"/>
            <a:ext cx="3657600" cy="33944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5DC5-2B07-4FF3-BFC6-4AD10DA4B79B}" type="datetime1">
              <a:rPr lang="en-US" smtClean="0"/>
              <a:pPr/>
              <a:t>07-Nov-17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3B6C-FE67-40CB-AFCA-FA37B3390A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114800"/>
            <a:ext cx="4040188" cy="62865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4114800"/>
            <a:ext cx="4041775" cy="62865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137685"/>
            <a:ext cx="4040188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137685"/>
            <a:ext cx="4041775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7F01-1FFE-44B3-95B1-694B920AA35B}" type="datetime1">
              <a:rPr lang="en-US" smtClean="0"/>
              <a:pPr/>
              <a:t>07-Nov-17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3B6C-FE67-40CB-AFCA-FA37B3390A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7470648" cy="85725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0343-3D46-4998-B2F2-451927D1FAE1}" type="datetime1">
              <a:rPr lang="en-US" smtClean="0"/>
              <a:pPr/>
              <a:t>07-Nov-17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D3B6C-FE67-40CB-AFCA-FA37B3390A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7A3D-F04C-4D33-B65D-666FC33F1D22}" type="datetime1">
              <a:rPr lang="en-US" smtClean="0"/>
              <a:pPr/>
              <a:t>07-Nov-17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3B6C-FE67-40CB-AFCA-FA37B3390A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9146"/>
            <a:ext cx="3200400" cy="547688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60818"/>
            <a:ext cx="2743200" cy="6858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485900"/>
            <a:ext cx="7086600" cy="2857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CD5DA-564A-4ED5-B411-02D027EB9D19}" type="datetime1">
              <a:rPr lang="en-US" smtClean="0"/>
              <a:pPr/>
              <a:t>07-Nov-17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4816548"/>
            <a:ext cx="762000" cy="273844"/>
          </a:xfrm>
        </p:spPr>
        <p:txBody>
          <a:bodyPr/>
          <a:lstStyle/>
          <a:p>
            <a:fld id="{BA2D3B6C-FE67-40CB-AFCA-FA37B3390A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279282"/>
            <a:ext cx="3053868" cy="940356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764930"/>
            <a:ext cx="4114800" cy="30861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249074"/>
            <a:ext cx="3053866" cy="199761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816548"/>
            <a:ext cx="2133600" cy="273844"/>
          </a:xfrm>
        </p:spPr>
        <p:txBody>
          <a:bodyPr/>
          <a:lstStyle/>
          <a:p>
            <a:fld id="{489222D1-8BF3-4CC8-B295-9006BE425659}" type="datetime1">
              <a:rPr lang="en-US" smtClean="0"/>
              <a:pPr/>
              <a:t>07-Nov-17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3B6C-FE67-40CB-AFCA-FA37B3390A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7467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816548"/>
            <a:ext cx="2133600" cy="273844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82E1F9D-6780-419F-A427-7CD93A20447D}" type="datetime1">
              <a:rPr lang="en-US" smtClean="0"/>
              <a:pPr/>
              <a:t>07-Nov-17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4816548"/>
            <a:ext cx="2895600" cy="273844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4816548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A2D3B6C-FE67-40CB-AFCA-FA37B3390A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16090" y="2110085"/>
            <a:ext cx="7809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304800" y="1047750"/>
            <a:ext cx="6480048" cy="1725930"/>
          </a:xfrm>
        </p:spPr>
        <p:txBody>
          <a:bodyPr/>
          <a:lstStyle/>
          <a:p>
            <a:r>
              <a:rPr smtClean="0"/>
              <a:t/>
            </a:r>
            <a:br>
              <a:rPr smtClean="0"/>
            </a:br>
            <a:r>
              <a:rPr smtClean="0"/>
              <a:t>HUNGRY </a:t>
            </a:r>
            <a:r>
              <a:rPr smtClean="0"/>
              <a:t>FISH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2"/>
                </a:solidFill>
              </a:rPr>
              <a:t>Image of The background</a:t>
            </a:r>
            <a:endParaRPr lang="en-US" sz="4400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3B6C-FE67-40CB-AFCA-FA37B3390AA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Content Placeholder 7" descr="background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8839" y="1200150"/>
            <a:ext cx="5424321" cy="3394075"/>
          </a:xfr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05979"/>
            <a:ext cx="7467600" cy="85725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accent2"/>
                </a:solidFill>
              </a:rPr>
              <a:t>Main menu</a:t>
            </a:r>
            <a:endParaRPr lang="en-US" sz="4400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3B6C-FE67-40CB-AFCA-FA37B3390AA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Content Placeholder 6" descr="menu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2104" y="1123950"/>
            <a:ext cx="4772191" cy="3394075"/>
          </a:xfr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Image of Hungry fish , small fish, poisonous fish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3B6C-FE67-40CB-AFCA-FA37B3390AA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Content Placeholder 6" descr="hungry fish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1581150"/>
            <a:ext cx="2114550" cy="1257300"/>
          </a:xfrm>
        </p:spPr>
      </p:pic>
      <p:pic>
        <p:nvPicPr>
          <p:cNvPr id="8" name="Picture 7" descr="small fish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1962150"/>
            <a:ext cx="1194318" cy="609600"/>
          </a:xfrm>
          <a:prstGeom prst="rect">
            <a:avLst/>
          </a:prstGeom>
        </p:spPr>
      </p:pic>
      <p:pic>
        <p:nvPicPr>
          <p:cNvPr id="9" name="Picture 8" descr="poisonous fish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2038350"/>
            <a:ext cx="1071563" cy="5965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5800" y="3028950"/>
            <a:ext cx="176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HUNGRY FISH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81400" y="3028950"/>
            <a:ext cx="152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 FISH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29400" y="3028950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POISONOUS FISH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09750"/>
            <a:ext cx="7467600" cy="8572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               </a:t>
            </a:r>
            <a:r>
              <a:rPr lang="en-US" sz="4400" dirty="0" smtClean="0">
                <a:solidFill>
                  <a:schemeClr val="accent2"/>
                </a:solidFill>
              </a:rPr>
              <a:t>LOGICS</a:t>
            </a:r>
            <a:endParaRPr lang="en-US" sz="4400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3B6C-FE67-40CB-AFCA-FA37B3390AA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33350"/>
            <a:ext cx="7467600" cy="85725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4400" dirty="0" smtClean="0">
                <a:solidFill>
                  <a:schemeClr val="accent2"/>
                </a:solidFill>
              </a:rPr>
              <a:t>MOVEMENT OF FISHES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7467600" cy="365531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Two Types</a:t>
            </a: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        1.Random - Small and Poisonous fishes</a:t>
            </a: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        2.User controlled – User will determine the movement of the hungry fish.</a:t>
            </a: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       3.Efficient Movement</a:t>
            </a: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       4.Sycronizing perfect, controlled precisely</a:t>
            </a: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       5.Fastest,swiftest,smooth Move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.</a:t>
            </a:r>
          </a:p>
          <a:p>
            <a:pPr>
              <a:buNone/>
            </a:pPr>
            <a:endParaRPr lang="en-US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3B6C-FE67-40CB-AFCA-FA37B3390AA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38457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FISH Movements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3B6C-FE67-40CB-AFCA-FA37B3390AA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Content Placeholder 7" descr="up movemen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58360" y="1200150"/>
            <a:ext cx="2699240" cy="1457021"/>
          </a:xfrm>
        </p:spPr>
      </p:pic>
      <p:pic>
        <p:nvPicPr>
          <p:cNvPr id="9" name="Picture 8" descr="down movemen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0" y="1047750"/>
            <a:ext cx="2390774" cy="1572227"/>
          </a:xfrm>
          <a:prstGeom prst="rect">
            <a:avLst/>
          </a:prstGeom>
        </p:spPr>
      </p:pic>
      <p:pic>
        <p:nvPicPr>
          <p:cNvPr id="10" name="Picture 9" descr="left movemen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" y="2952750"/>
            <a:ext cx="2362200" cy="1531609"/>
          </a:xfrm>
          <a:prstGeom prst="rect">
            <a:avLst/>
          </a:prstGeom>
        </p:spPr>
      </p:pic>
      <p:pic>
        <p:nvPicPr>
          <p:cNvPr id="11" name="Picture 10" descr="right movemen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34000" y="3028950"/>
            <a:ext cx="2435050" cy="1524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3B6C-FE67-40CB-AFCA-FA37B3390AA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 descr="showing positio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47750"/>
            <a:ext cx="7086600" cy="37847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285750"/>
            <a:ext cx="8156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SHOWING POSITIONS OF THE OBJECTS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09550"/>
            <a:ext cx="7467600" cy="625079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Collision Detection  (CAR)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95350"/>
            <a:ext cx="7467600" cy="365531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Mathematical Logics –</a:t>
            </a:r>
          </a:p>
          <a:p>
            <a:r>
              <a:rPr lang="en-US" sz="1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We defined a collision hungry fish and small </a:t>
            </a:r>
            <a:r>
              <a:rPr lang="en-US" sz="1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fish if </a:t>
            </a:r>
            <a:r>
              <a:rPr lang="en-US" sz="1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the distance from mouth to center of hungry fish to small fish is less then or equal to the radii of </a:t>
            </a:r>
            <a:r>
              <a:rPr lang="en-US" sz="1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small fish.</a:t>
            </a:r>
          </a:p>
          <a:p>
            <a:r>
              <a:rPr lang="en-US" sz="1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We </a:t>
            </a:r>
            <a:r>
              <a:rPr lang="en-US" sz="1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defined a collision hungry fish and </a:t>
            </a:r>
            <a:r>
              <a:rPr lang="en-US" sz="1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poisonous </a:t>
            </a:r>
            <a:r>
              <a:rPr lang="en-US" sz="1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fish if the distance from </a:t>
            </a:r>
            <a:r>
              <a:rPr lang="en-US" sz="1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center </a:t>
            </a:r>
            <a:r>
              <a:rPr lang="en-US" sz="1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to center of hungry fish to small fish is less then or equal to the </a:t>
            </a:r>
            <a:r>
              <a:rPr lang="en-US" sz="1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summation of radii of both fishes.</a:t>
            </a:r>
          </a:p>
          <a:p>
            <a:r>
              <a:rPr lang="en-US" sz="1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The following equation was used to measure the distance from one center to another,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      (x1-x2)^2+(y1-y2)^2&lt;=r^2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here (x1,y1) is the coordinate of one point and ( x2,y2) is the coordinate of another point and r is the maximum total radius.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3B6C-FE67-40CB-AFCA-FA37B3390AA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1809750"/>
            <a:ext cx="7467600" cy="1904999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</a:rPr>
              <a:t>Working Procedure OF HUNGRY FISH</a:t>
            </a:r>
            <a:endParaRPr lang="en-US" sz="4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3B6C-FE67-40CB-AFCA-FA37B3390AAC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 descr="flowchar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0"/>
            <a:ext cx="4800599" cy="5414154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Project Partners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04950"/>
            <a:ext cx="7010400" cy="17526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Mustafizur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Rahman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(Roll – 22)</a:t>
            </a:r>
          </a:p>
          <a:p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Rahat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Rizvi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Rahman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 (Roll  - 37)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3B6C-FE67-40CB-AFCA-FA37B3390AA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User  Friendly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Attractive menu option</a:t>
            </a:r>
          </a:p>
          <a:p>
            <a:r>
              <a:rPr 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User’s choice can be taken </a:t>
            </a:r>
            <a:r>
              <a:rPr 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on </a:t>
            </a:r>
            <a:r>
              <a:rPr 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level selection</a:t>
            </a:r>
          </a:p>
          <a:p>
            <a:r>
              <a:rPr 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Both Keypad and mouse control options are used </a:t>
            </a:r>
          </a:p>
          <a:p>
            <a:r>
              <a:rPr 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Instruction List’s been added.</a:t>
            </a:r>
          </a:p>
          <a:p>
            <a:r>
              <a:rPr 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Developed High score</a:t>
            </a:r>
            <a:endParaRPr lang="en-US" sz="24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3B6C-FE67-40CB-AFCA-FA37B3390AA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3B6C-FE67-40CB-AFCA-FA37B3390AA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1" name="Picture 10" descr="level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0" y="742950"/>
            <a:ext cx="2064239" cy="1461248"/>
          </a:xfrm>
          <a:prstGeom prst="rect">
            <a:avLst/>
          </a:prstGeom>
        </p:spPr>
      </p:pic>
      <p:pic>
        <p:nvPicPr>
          <p:cNvPr id="12" name="Picture 11" descr="highsco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800350"/>
            <a:ext cx="3886200" cy="1998617"/>
          </a:xfrm>
          <a:prstGeom prst="rect">
            <a:avLst/>
          </a:prstGeom>
        </p:spPr>
      </p:pic>
      <p:pic>
        <p:nvPicPr>
          <p:cNvPr id="13" name="Picture 12" descr="play gam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10200" y="742950"/>
            <a:ext cx="2971800" cy="1529539"/>
          </a:xfrm>
          <a:prstGeom prst="rect">
            <a:avLst/>
          </a:prstGeom>
        </p:spPr>
      </p:pic>
      <p:pic>
        <p:nvPicPr>
          <p:cNvPr id="15" name="Picture 14" descr="showing scor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2732654"/>
            <a:ext cx="3962400" cy="2036476"/>
          </a:xfrm>
          <a:prstGeom prst="rect">
            <a:avLst/>
          </a:prstGeom>
        </p:spPr>
      </p:pic>
      <p:pic>
        <p:nvPicPr>
          <p:cNvPr id="16" name="Picture 15" descr="menu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4800" y="438150"/>
            <a:ext cx="2489995" cy="17626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Our Experience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Working in a project like making a game was really very interesting and we gained  much knowledge while building it. Most importantly we developed our structured programming knowledge and as our code was about 3000+ lines, this was the first time we wrote such a big code and really was very helpful.</a:t>
            </a:r>
          </a:p>
          <a:p>
            <a:r>
              <a:rPr lang="en-US" sz="1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But we faced some problems in BGI . In BGI, we faced problem in controlling buffer input and most importantly, the execution of function is BGI is really slow. This really </a:t>
            </a:r>
            <a:r>
              <a:rPr lang="en-US" sz="18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problemed</a:t>
            </a:r>
            <a:r>
              <a:rPr lang="en-US" sz="1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us.</a:t>
            </a:r>
            <a:endParaRPr lang="en-US" sz="1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3B6C-FE67-40CB-AFCA-FA37B3390AA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733550"/>
            <a:ext cx="7467600" cy="85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/>
                </a:solidFill>
              </a:rPr>
              <a:t>              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D3B6C-FE67-40CB-AFCA-FA37B3390AA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2114550"/>
            <a:ext cx="43140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Thank You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accent2"/>
                </a:solidFill>
              </a:rPr>
              <a:t>OUTLINES</a:t>
            </a:r>
            <a:endParaRPr lang="en-US" b="1" i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Objectives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Resources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Construction Process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Logics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Algorithms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Working Process  and flow chart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User Friendliness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Our Experience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3B6C-FE67-40CB-AFCA-FA37B3390AA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36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5979"/>
            <a:ext cx="7467600" cy="8572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2"/>
                </a:solidFill>
              </a:rPr>
              <a:t>Objective</a:t>
            </a:r>
            <a:r>
              <a:rPr lang="en-US" sz="4000" b="1" dirty="0" smtClean="0">
                <a:solidFill>
                  <a:schemeClr val="tx1"/>
                </a:solidFill>
              </a:rPr>
              <a:t>  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23950"/>
            <a:ext cx="7467600" cy="34290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To Understand the practical use of C/C++ programming Language.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To make a step towards creating animations , working with graphics and to develop ideas about game development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. </a:t>
            </a:r>
          </a:p>
          <a:p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To visualize graphical user interface.</a:t>
            </a:r>
          </a:p>
          <a:p>
            <a:pPr>
              <a:buNone/>
            </a:pPr>
            <a:endParaRPr lang="en-US" dirty="0" smtClean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3B6C-FE67-40CB-AFCA-FA37B3390AA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chemeClr val="accent2"/>
                </a:solidFill>
              </a:rPr>
              <a:t>Resources</a:t>
            </a:r>
            <a:endParaRPr lang="en-US" sz="44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Used Code Blocks 16.01 version  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Used Borland Graphics Interface(BGI)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Used Images Only for making co – relational interface with the users.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C/C++ learning sources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.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3B6C-FE67-40CB-AFCA-FA37B3390AA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2"/>
                </a:solidFill>
              </a:rPr>
              <a:t>Game Features</a:t>
            </a:r>
            <a:endParaRPr lang="en-US" sz="40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Resolution 1600 * 700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  Two Dimensional Game.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Game is totally visualized from  </a:t>
            </a:r>
            <a:r>
              <a:rPr lang="en-US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“Side VIEW” .</a:t>
            </a: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Basically a fish game with having various attractive features.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Used different images for different purposes.</a:t>
            </a:r>
          </a:p>
          <a:p>
            <a:pPr>
              <a:buNone/>
            </a:pP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3B6C-FE67-40CB-AFCA-FA37B3390AA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2"/>
                </a:solidFill>
              </a:rPr>
              <a:t>Game outline</a:t>
            </a:r>
            <a:endParaRPr lang="en-US" sz="44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User needs to control a large hungry fish. It will move towards various directions to eat  small fishes coming randomly . Eating more fish will give more score.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There will be lots of poisonous fishes. Getting closer to this fish will reduce the life hungry fish.</a:t>
            </a: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3B6C-FE67-40CB-AFCA-FA37B3390AA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2"/>
                </a:solidFill>
              </a:rPr>
              <a:t>Game levels</a:t>
            </a:r>
            <a:endParaRPr lang="en-US" sz="4400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3B6C-FE67-40CB-AFCA-FA37B3390AA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200151"/>
            <a:ext cx="8305800" cy="3428999"/>
          </a:xfrm>
        </p:spPr>
        <p:txBody>
          <a:bodyPr>
            <a:normAutofit/>
          </a:bodyPr>
          <a:lstStyle/>
          <a:p>
            <a:r>
              <a:rPr lang="en-US" dirty="0" smtClean="0"/>
              <a:t>Easy-Least number of poisonous fishes will appear</a:t>
            </a:r>
          </a:p>
          <a:p>
            <a:r>
              <a:rPr lang="en-US" dirty="0" smtClean="0"/>
              <a:t>Medium-Opportunities and risks are more than Easy level</a:t>
            </a:r>
          </a:p>
          <a:p>
            <a:r>
              <a:rPr lang="en-US" dirty="0" smtClean="0"/>
              <a:t>Hard-Maximum number of poisonous fishes will appear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solidFill>
                  <a:schemeClr val="accent2"/>
                </a:solidFill>
              </a:rPr>
              <a:t>Fishes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Drawn by using BGI built in functions  line, rectangle ,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fillpoly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,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floodfill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,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setcolor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,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circle,arc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etc. 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Geometrical Proper relation in the making format.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Can move 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Color – Yellow, Red,  Light Blue, Green, White, Black ,etc.</a:t>
            </a:r>
          </a:p>
          <a:p>
            <a:pPr>
              <a:buNone/>
            </a:pP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3B6C-FE67-40CB-AFCA-FA37B3390AA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667</TotalTime>
  <Words>626</Words>
  <Application>Microsoft Office PowerPoint</Application>
  <PresentationFormat>On-screen Show (16:9)</PresentationFormat>
  <Paragraphs>103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Technic</vt:lpstr>
      <vt:lpstr> HUNGRY FISH</vt:lpstr>
      <vt:lpstr>Project Partners</vt:lpstr>
      <vt:lpstr>OUTLINES</vt:lpstr>
      <vt:lpstr>Objective  </vt:lpstr>
      <vt:lpstr>Resources</vt:lpstr>
      <vt:lpstr>Game Features</vt:lpstr>
      <vt:lpstr>Game outline</vt:lpstr>
      <vt:lpstr>Game levels</vt:lpstr>
      <vt:lpstr>Fishes</vt:lpstr>
      <vt:lpstr>Image of The background</vt:lpstr>
      <vt:lpstr>Main menu</vt:lpstr>
      <vt:lpstr>Image of Hungry fish , small fish, poisonous fish</vt:lpstr>
      <vt:lpstr>               LOGICS</vt:lpstr>
      <vt:lpstr> MOVEMENT OF FISHES</vt:lpstr>
      <vt:lpstr>FISH Movements</vt:lpstr>
      <vt:lpstr>Slide 16</vt:lpstr>
      <vt:lpstr>Collision Detection  (CAR)</vt:lpstr>
      <vt:lpstr>Working Procedure OF HUNGRY FISH</vt:lpstr>
      <vt:lpstr>Slide 19</vt:lpstr>
      <vt:lpstr>User  Friendly </vt:lpstr>
      <vt:lpstr>Slide 21</vt:lpstr>
      <vt:lpstr>Our Experience</vt:lpstr>
      <vt:lpstr>          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Nowreen</dc:creator>
  <cp:lastModifiedBy>user 1</cp:lastModifiedBy>
  <cp:revision>58</cp:revision>
  <dcterms:created xsi:type="dcterms:W3CDTF">2015-12-01T18:07:53Z</dcterms:created>
  <dcterms:modified xsi:type="dcterms:W3CDTF">2017-11-07T13:05:49Z</dcterms:modified>
</cp:coreProperties>
</file>