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2" r:id="rId3"/>
    <p:sldId id="264" r:id="rId4"/>
    <p:sldId id="281" r:id="rId5"/>
    <p:sldId id="280" r:id="rId6"/>
    <p:sldId id="259" r:id="rId7"/>
    <p:sldId id="258" r:id="rId8"/>
    <p:sldId id="266" r:id="rId9"/>
    <p:sldId id="283" r:id="rId10"/>
    <p:sldId id="284" r:id="rId11"/>
    <p:sldId id="285" r:id="rId12"/>
    <p:sldId id="290" r:id="rId13"/>
    <p:sldId id="293" r:id="rId14"/>
    <p:sldId id="289" r:id="rId15"/>
    <p:sldId id="291" r:id="rId16"/>
    <p:sldId id="276" r:id="rId17"/>
    <p:sldId id="277" r:id="rId18"/>
    <p:sldId id="292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18" autoAdjust="0"/>
  </p:normalViewPr>
  <p:slideViewPr>
    <p:cSldViewPr>
      <p:cViewPr>
        <p:scale>
          <a:sx n="77" d="100"/>
          <a:sy n="77" d="100"/>
        </p:scale>
        <p:origin x="-114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9735-8FFC-4CFC-B5D8-79337BAE6056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E8ABB-E2BC-4DF0-9CD3-F460C7E0952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117180" cy="1470025"/>
          </a:xfrm>
        </p:spPr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SortAlgo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117180" cy="1295400"/>
          </a:xfrm>
        </p:spPr>
        <p:txBody>
          <a:bodyPr>
            <a:no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Meheraj Hossain </a:t>
            </a:r>
          </a:p>
          <a:p>
            <a:r>
              <a:rPr lang="en-US" dirty="0" smtClean="0"/>
              <a:t>Md. Sakib Khan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the Bubble sort Menu.</a:t>
            </a:r>
          </a:p>
          <a:p>
            <a:r>
              <a:rPr lang="en-US" dirty="0" smtClean="0"/>
              <a:t>By clicking on the visual simulation, you can see the visualization of Bubble sort through animation.</a:t>
            </a:r>
          </a:p>
          <a:p>
            <a:r>
              <a:rPr lang="en-US" dirty="0" smtClean="0"/>
              <a:t>By clicking on the “Manually Sort”, you can try to sort the rectangles manually.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2486091"/>
            <a:ext cx="3470275" cy="2698618"/>
          </a:xfrm>
        </p:spPr>
      </p:pic>
    </p:spTree>
    <p:extLst>
      <p:ext uri="{BB962C8B-B14F-4D97-AF65-F5344CB8AC3E}">
        <p14:creationId xmlns:p14="http://schemas.microsoft.com/office/powerpoint/2010/main" val="2498329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123080" cy="924475"/>
          </a:xfrm>
        </p:spPr>
        <p:txBody>
          <a:bodyPr/>
          <a:lstStyle/>
          <a:p>
            <a:r>
              <a:rPr lang="en-US" dirty="0" smtClean="0"/>
              <a:t>Visual Simulation of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the scenario of the visual simulation of Bubble sort.</a:t>
            </a:r>
          </a:p>
          <a:p>
            <a:r>
              <a:rPr lang="en-US" dirty="0" smtClean="0"/>
              <a:t>At the right, you can see the Pseudo-code of the bubble sort.</a:t>
            </a:r>
          </a:p>
          <a:p>
            <a:r>
              <a:rPr lang="en-US" dirty="0" smtClean="0"/>
              <a:t>The rectangles marked with different colours denote the swap between them.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2472387"/>
            <a:ext cx="3470275" cy="2726026"/>
          </a:xfrm>
        </p:spPr>
      </p:pic>
    </p:spTree>
    <p:extLst>
      <p:ext uri="{BB962C8B-B14F-4D97-AF65-F5344CB8AC3E}">
        <p14:creationId xmlns:p14="http://schemas.microsoft.com/office/powerpoint/2010/main" val="1771688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Bubble sort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1800" dirty="0" smtClean="0"/>
              <a:t>You can manually Sort here using bubble sort algorithm.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 smtClean="0"/>
              <a:t>There are two levels. If you can succeed in the first level then you can go to the level two.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1800" dirty="0" smtClean="0"/>
              <a:t>If your move is wrong then you will be directed to the main  menu.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24" y="504090"/>
            <a:ext cx="3262576" cy="254391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657600"/>
            <a:ext cx="3276600" cy="25833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18946" y="3200400"/>
            <a:ext cx="1220230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LEVEL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1557" y="6404920"/>
            <a:ext cx="1295400" cy="300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LEVEL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90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and Insertion Sort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2" y="2209800"/>
            <a:ext cx="3553632" cy="3124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2209800"/>
            <a:ext cx="3470275" cy="3140676"/>
          </a:xfrm>
        </p:spPr>
      </p:pic>
    </p:spTree>
    <p:extLst>
      <p:ext uri="{BB962C8B-B14F-4D97-AF65-F5344CB8AC3E}">
        <p14:creationId xmlns:p14="http://schemas.microsoft.com/office/powerpoint/2010/main" val="2281016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simulation of Selection and Insertion  sort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486197"/>
            <a:ext cx="3471863" cy="269840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2464293"/>
            <a:ext cx="3470275" cy="2742214"/>
          </a:xfrm>
        </p:spPr>
      </p:pic>
    </p:spTree>
    <p:extLst>
      <p:ext uri="{BB962C8B-B14F-4D97-AF65-F5344CB8AC3E}">
        <p14:creationId xmlns:p14="http://schemas.microsoft.com/office/powerpoint/2010/main" val="3200292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Selection and Insertion Sort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38845"/>
            <a:ext cx="2895599" cy="221524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20453"/>
            <a:ext cx="2895599" cy="223634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14" y="1750879"/>
            <a:ext cx="2839794" cy="2211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06" y="4114800"/>
            <a:ext cx="2886811" cy="22533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339398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579600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199" y="3393990"/>
            <a:ext cx="11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199" y="5796004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64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Special 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59936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Visualgo.net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" r="414"/>
          <a:stretch/>
        </p:blipFill>
        <p:spPr>
          <a:xfrm>
            <a:off x="4114800" y="2514600"/>
            <a:ext cx="4483152" cy="274320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72000"/>
          </a:xfrm>
        </p:spPr>
        <p:txBody>
          <a:bodyPr/>
          <a:lstStyle/>
          <a:p>
            <a:r>
              <a:rPr lang="en-US" dirty="0" smtClean="0"/>
              <a:t>Great project to summarize the students knowledge on C and C++ language.</a:t>
            </a:r>
          </a:p>
          <a:p>
            <a:endParaRPr lang="en-US" dirty="0" smtClean="0"/>
          </a:p>
          <a:p>
            <a:r>
              <a:rPr lang="en-US" dirty="0" smtClean="0"/>
              <a:t>Better Platform for understanding Sorting Algorithms.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Real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Life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Implementation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Idea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About Software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Development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Time Experience In User-Friendly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Teamwork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51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4114800"/>
            <a:ext cx="3097421" cy="662581"/>
          </a:xfrm>
        </p:spPr>
        <p:txBody>
          <a:bodyPr/>
          <a:lstStyle/>
          <a:p>
            <a:r>
              <a:rPr dirty="0" smtClean="0"/>
              <a:t>Thank you!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Resources</a:t>
            </a:r>
          </a:p>
          <a:p>
            <a:r>
              <a:rPr lang="en-US" sz="2000" dirty="0" smtClean="0"/>
              <a:t>What is SortAlgo?</a:t>
            </a:r>
            <a:endParaRPr lang="en-US" sz="2000" dirty="0"/>
          </a:p>
          <a:p>
            <a:r>
              <a:rPr lang="en-US" sz="2000" dirty="0" smtClean="0"/>
              <a:t>The project Structure</a:t>
            </a:r>
            <a:endParaRPr lang="en-US" sz="2000" dirty="0"/>
          </a:p>
          <a:p>
            <a:r>
              <a:rPr lang="en-US" sz="2000" dirty="0" smtClean="0"/>
              <a:t>Project features</a:t>
            </a:r>
            <a:endParaRPr lang="en-US" sz="2000" dirty="0"/>
          </a:p>
          <a:p>
            <a:r>
              <a:rPr lang="en-US" sz="2000" dirty="0" smtClean="0"/>
              <a:t>How the project works</a:t>
            </a:r>
            <a:endParaRPr lang="en-US" sz="2000" dirty="0"/>
          </a:p>
          <a:p>
            <a:r>
              <a:rPr lang="en-US" sz="2000" dirty="0" smtClean="0"/>
              <a:t>Special tribute</a:t>
            </a:r>
          </a:p>
          <a:p>
            <a:r>
              <a:rPr lang="en-US" sz="2000" dirty="0" smtClean="0"/>
              <a:t>Overview </a:t>
            </a:r>
            <a:endParaRPr lang="en-US" sz="2000" dirty="0"/>
          </a:p>
          <a:p>
            <a:r>
              <a:rPr lang="en-US" sz="2000" dirty="0"/>
              <a:t>Our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2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 of C and C++ language programming.</a:t>
            </a:r>
          </a:p>
          <a:p>
            <a:r>
              <a:rPr lang="en-US" sz="2400" dirty="0" smtClean="0"/>
              <a:t>Learning basic level graphics operations.</a:t>
            </a:r>
          </a:p>
          <a:p>
            <a:r>
              <a:rPr lang="en-US" sz="2400" dirty="0" smtClean="0"/>
              <a:t>Producing something with real life significance.</a:t>
            </a:r>
          </a:p>
          <a:p>
            <a:r>
              <a:rPr lang="en-US" sz="2400" dirty="0" smtClean="0"/>
              <a:t>To understand the sorting algorithms easily.</a:t>
            </a:r>
            <a:endParaRPr 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Used Code Blocks </a:t>
            </a:r>
            <a:r>
              <a:rPr lang="en-US" sz="2400" dirty="0" smtClean="0"/>
              <a:t>16.01 </a:t>
            </a:r>
            <a:r>
              <a:rPr lang="en-US" sz="2400" dirty="0"/>
              <a:t>version 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Used Borland Graphics Interface(BGI)</a:t>
            </a:r>
          </a:p>
          <a:p>
            <a:r>
              <a:rPr lang="en-US" sz="2400" dirty="0"/>
              <a:t>Used Images Only for making co – relational interface with the users.</a:t>
            </a:r>
          </a:p>
          <a:p>
            <a:r>
              <a:rPr lang="en-US" sz="2400" dirty="0"/>
              <a:t>C/C++ learning 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23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SortAlgo?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SortAlgo is a platform for visualization of popular sorting algorithms with pseudocode.</a:t>
            </a:r>
          </a:p>
          <a:p>
            <a:r>
              <a:rPr lang="en-US" dirty="0" smtClean="0"/>
              <a:t>SortAlgo is also a platform where user can manually sort the given numbers with visualization to better understand the algorithm.</a:t>
            </a:r>
          </a:p>
          <a:p>
            <a:r>
              <a:rPr lang="en-US" dirty="0"/>
              <a:t>Wrote in C programming language, with the help of Borland Graphics Interface (BGI)</a:t>
            </a:r>
          </a:p>
          <a:p>
            <a:r>
              <a:rPr lang="en-US" dirty="0"/>
              <a:t>Compiled in </a:t>
            </a:r>
            <a:r>
              <a:rPr lang="en-US" dirty="0" smtClean="0"/>
              <a:t>Code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20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The </a:t>
            </a:r>
            <a:r>
              <a:rPr lang="en-US" dirty="0" smtClean="0"/>
              <a:t>project</a:t>
            </a:r>
            <a:r>
              <a:rPr dirty="0" smtClean="0"/>
              <a:t>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6705600" cy="4675129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three types of sorting algorithms are visualized through animation with pseudocode.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-Bubble Sort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-Selection Sort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-Insertion Sort</a:t>
            </a:r>
          </a:p>
          <a:p>
            <a:r>
              <a:rPr lang="en-US" dirty="0" smtClean="0"/>
              <a:t>User can also try to implement the algorithms manually with visualization to understand the algorithm properly.</a:t>
            </a:r>
          </a:p>
          <a:p>
            <a:r>
              <a:rPr lang="en-US" dirty="0" smtClean="0"/>
              <a:t>There are two levels for all types of sorting algorithms.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19400"/>
            <a:ext cx="5059778" cy="783000"/>
          </a:xfrm>
        </p:spPr>
        <p:txBody>
          <a:bodyPr/>
          <a:lstStyle/>
          <a:p>
            <a:r>
              <a:rPr dirty="0" smtClean="0"/>
              <a:t>How the </a:t>
            </a:r>
            <a:r>
              <a:rPr lang="en-US" dirty="0" smtClean="0"/>
              <a:t>Project</a:t>
            </a:r>
            <a:r>
              <a:rPr dirty="0" smtClean="0"/>
              <a:t> works.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123080" cy="924475"/>
          </a:xfrm>
        </p:spPr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the main menu page.</a:t>
            </a:r>
          </a:p>
          <a:p>
            <a:r>
              <a:rPr lang="en-US" dirty="0" smtClean="0"/>
              <a:t>Here you can select any algorithm for visualization or manual sort.</a:t>
            </a:r>
          </a:p>
          <a:p>
            <a:r>
              <a:rPr lang="en-US" dirty="0" smtClean="0"/>
              <a:t>To exit, Click on the EXIT button.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8" y="2493821"/>
            <a:ext cx="3470275" cy="2683157"/>
          </a:xfrm>
        </p:spPr>
      </p:pic>
    </p:spTree>
    <p:extLst>
      <p:ext uri="{BB962C8B-B14F-4D97-AF65-F5344CB8AC3E}">
        <p14:creationId xmlns:p14="http://schemas.microsoft.com/office/powerpoint/2010/main" val="38564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285</TotalTime>
  <Words>411</Words>
  <Application>Microsoft Office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Winter</vt:lpstr>
      <vt:lpstr>SortAlgo</vt:lpstr>
      <vt:lpstr>Outlines</vt:lpstr>
      <vt:lpstr>Objectives</vt:lpstr>
      <vt:lpstr>Resources</vt:lpstr>
      <vt:lpstr>What is SortAlgo?</vt:lpstr>
      <vt:lpstr>The project structure</vt:lpstr>
      <vt:lpstr>Project Features</vt:lpstr>
      <vt:lpstr>How the Project works.</vt:lpstr>
      <vt:lpstr>Main Menu</vt:lpstr>
      <vt:lpstr>Bubble Sort</vt:lpstr>
      <vt:lpstr>Visual Simulation of bubble sort</vt:lpstr>
      <vt:lpstr>Manual Bubble sort</vt:lpstr>
      <vt:lpstr>Selection Sort and Insertion Sort</vt:lpstr>
      <vt:lpstr>Visual simulation of Selection and Insertion  sort</vt:lpstr>
      <vt:lpstr>Manual Selection and Insertion Sort</vt:lpstr>
      <vt:lpstr>Special tribute</vt:lpstr>
      <vt:lpstr>Overview</vt:lpstr>
      <vt:lpstr>Our Experience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ESCAPAR</dc:title>
  <dc:creator>acer</dc:creator>
  <cp:lastModifiedBy>ismail - [2010]</cp:lastModifiedBy>
  <cp:revision>30</cp:revision>
  <dcterms:created xsi:type="dcterms:W3CDTF">2015-12-02T16:15:39Z</dcterms:created>
  <dcterms:modified xsi:type="dcterms:W3CDTF">2017-11-10T08:48:25Z</dcterms:modified>
</cp:coreProperties>
</file>