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7" r:id="rId3"/>
    <p:sldId id="262" r:id="rId4"/>
    <p:sldId id="268" r:id="rId5"/>
    <p:sldId id="269" r:id="rId6"/>
    <p:sldId id="270" r:id="rId7"/>
    <p:sldId id="271" r:id="rId8"/>
    <p:sldId id="273" r:id="rId9"/>
    <p:sldId id="272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C5AD08E-E7C4-4104-AAAC-15E8F35D8624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BAA0A60-BFC3-4401-871E-ED1367BB45B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88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D08E-E7C4-4104-AAAC-15E8F35D8624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0A60-BFC3-4401-871E-ED1367BB4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3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D08E-E7C4-4104-AAAC-15E8F35D8624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0A60-BFC3-4401-871E-ED1367BB45B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947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D08E-E7C4-4104-AAAC-15E8F35D8624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0A60-BFC3-4401-871E-ED1367BB45B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46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D08E-E7C4-4104-AAAC-15E8F35D8624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0A60-BFC3-4401-871E-ED1367BB4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45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D08E-E7C4-4104-AAAC-15E8F35D8624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0A60-BFC3-4401-871E-ED1367BB45B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058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D08E-E7C4-4104-AAAC-15E8F35D8624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0A60-BFC3-4401-871E-ED1367BB45B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173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D08E-E7C4-4104-AAAC-15E8F35D8624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0A60-BFC3-4401-871E-ED1367BB45B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820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D08E-E7C4-4104-AAAC-15E8F35D8624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0A60-BFC3-4401-871E-ED1367BB45B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28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D08E-E7C4-4104-AAAC-15E8F35D8624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0A60-BFC3-4401-871E-ED1367BB4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6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D08E-E7C4-4104-AAAC-15E8F35D8624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0A60-BFC3-4401-871E-ED1367BB45B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35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D08E-E7C4-4104-AAAC-15E8F35D8624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0A60-BFC3-4401-871E-ED1367BB45B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279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D08E-E7C4-4104-AAAC-15E8F35D8624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0A60-BFC3-4401-871E-ED1367BB45B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79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D08E-E7C4-4104-AAAC-15E8F35D8624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0A60-BFC3-4401-871E-ED1367BB45B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117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D08E-E7C4-4104-AAAC-15E8F35D8624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0A60-BFC3-4401-871E-ED1367BB4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7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D08E-E7C4-4104-AAAC-15E8F35D8624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0A60-BFC3-4401-871E-ED1367BB45B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88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D08E-E7C4-4104-AAAC-15E8F35D8624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0A60-BFC3-4401-871E-ED1367BB4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22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5AD08E-E7C4-4104-AAAC-15E8F35D8624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AA0A60-BFC3-4401-871E-ED1367BB4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3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n w="22225">
                  <a:solidFill>
                    <a:srgbClr val="00B050"/>
                  </a:solidFill>
                  <a:prstDash val="solid"/>
                </a:ln>
                <a:solidFill>
                  <a:srgbClr val="92D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 Mobile App Prototype</a:t>
            </a:r>
            <a:endParaRPr lang="en-US" b="1" dirty="0">
              <a:ln w="22225">
                <a:solidFill>
                  <a:srgbClr val="00B050"/>
                </a:solidFill>
                <a:prstDash val="solid"/>
              </a:ln>
              <a:solidFill>
                <a:srgbClr val="92D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Meher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Durdana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Khan Raisa</a:t>
            </a: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Id: 192-35-2818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41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72000" y="719668"/>
            <a:ext cx="3060834" cy="5441482"/>
            <a:chOff x="4572000" y="719668"/>
            <a:chExt cx="3060834" cy="544148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2256" y="874786"/>
              <a:ext cx="2435191" cy="5131246"/>
            </a:xfrm>
            <a:prstGeom prst="round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719668"/>
              <a:ext cx="3060834" cy="5441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769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572000" y="719668"/>
            <a:ext cx="3060834" cy="5441482"/>
            <a:chOff x="4572000" y="719668"/>
            <a:chExt cx="3060834" cy="544148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2257" y="875900"/>
              <a:ext cx="2473691" cy="5097024"/>
            </a:xfrm>
            <a:prstGeom prst="round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719668"/>
              <a:ext cx="3060834" cy="5441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022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01" y="1077605"/>
            <a:ext cx="10250905" cy="481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1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09275" y="914400"/>
            <a:ext cx="1307182" cy="2323878"/>
            <a:chOff x="4647247" y="827772"/>
            <a:chExt cx="2898960" cy="515370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0543" y="972152"/>
              <a:ext cx="2339904" cy="4860757"/>
            </a:xfrm>
            <a:prstGeom prst="round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7247" y="827772"/>
              <a:ext cx="2898960" cy="5153706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3538272" y="914400"/>
            <a:ext cx="1307182" cy="2323878"/>
            <a:chOff x="4572000" y="719668"/>
            <a:chExt cx="3060834" cy="544148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1881" y="866272"/>
              <a:ext cx="2406317" cy="5149517"/>
            </a:xfrm>
            <a:prstGeom prst="round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719668"/>
              <a:ext cx="3060834" cy="5441482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5505651" y="914400"/>
            <a:ext cx="1318661" cy="2323878"/>
            <a:chOff x="4523874" y="719668"/>
            <a:chExt cx="3108960" cy="544148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3757" y="875898"/>
              <a:ext cx="2444816" cy="5139891"/>
            </a:xfrm>
            <a:prstGeom prst="round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3874" y="719668"/>
              <a:ext cx="3108960" cy="5441482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7484509" y="914400"/>
            <a:ext cx="1305377" cy="2320670"/>
            <a:chOff x="4572000" y="719668"/>
            <a:chExt cx="3060834" cy="5441482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1506" y="885524"/>
              <a:ext cx="2406317" cy="5101390"/>
            </a:xfrm>
            <a:prstGeom prst="round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719668"/>
              <a:ext cx="3060834" cy="5441482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9450083" y="976343"/>
            <a:ext cx="1270534" cy="2258727"/>
            <a:chOff x="4572000" y="719668"/>
            <a:chExt cx="3060834" cy="5441482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1882" y="837398"/>
              <a:ext cx="2377440" cy="5186860"/>
            </a:xfrm>
            <a:prstGeom prst="round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719668"/>
              <a:ext cx="3060834" cy="5441482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3538272" y="3532471"/>
            <a:ext cx="1307182" cy="2323880"/>
            <a:chOff x="4572000" y="719668"/>
            <a:chExt cx="3060834" cy="5441482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1882" y="847023"/>
              <a:ext cx="2435192" cy="5160122"/>
            </a:xfrm>
            <a:prstGeom prst="round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719668"/>
              <a:ext cx="3060834" cy="5441482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5505651" y="3532471"/>
            <a:ext cx="1307182" cy="2323880"/>
            <a:chOff x="4572000" y="719668"/>
            <a:chExt cx="3060834" cy="5441482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2632" y="827773"/>
              <a:ext cx="2454442" cy="5179372"/>
            </a:xfrm>
            <a:prstGeom prst="round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719668"/>
              <a:ext cx="3060834" cy="5441482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7484509" y="3532472"/>
            <a:ext cx="1307182" cy="2323880"/>
            <a:chOff x="4572000" y="719668"/>
            <a:chExt cx="3060834" cy="5441482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2256" y="874786"/>
              <a:ext cx="2435191" cy="5131246"/>
            </a:xfrm>
            <a:prstGeom prst="round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719668"/>
              <a:ext cx="3060834" cy="5441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82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543" y="972152"/>
            <a:ext cx="2339904" cy="4860757"/>
          </a:xfrm>
          <a:prstGeom prst="round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247" y="827772"/>
            <a:ext cx="2898960" cy="515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89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572000" y="719668"/>
            <a:ext cx="3060834" cy="5441482"/>
            <a:chOff x="4572000" y="719668"/>
            <a:chExt cx="3060834" cy="544148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1881" y="866272"/>
              <a:ext cx="2406317" cy="5149517"/>
            </a:xfrm>
            <a:prstGeom prst="round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719668"/>
              <a:ext cx="3060834" cy="5441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585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523874" y="719668"/>
            <a:ext cx="3108960" cy="5441482"/>
            <a:chOff x="4523874" y="719668"/>
            <a:chExt cx="3108960" cy="544148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3757" y="875898"/>
              <a:ext cx="2444816" cy="5139891"/>
            </a:xfrm>
            <a:prstGeom prst="round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3874" y="719668"/>
              <a:ext cx="3108960" cy="5441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771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72000" y="719668"/>
            <a:ext cx="3060834" cy="5441482"/>
            <a:chOff x="4572000" y="719668"/>
            <a:chExt cx="3060834" cy="544148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1506" y="885524"/>
              <a:ext cx="2406317" cy="5101390"/>
            </a:xfrm>
            <a:prstGeom prst="round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719668"/>
              <a:ext cx="3060834" cy="5441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01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72000" y="719668"/>
            <a:ext cx="3060834" cy="5441482"/>
            <a:chOff x="4572000" y="719668"/>
            <a:chExt cx="3060834" cy="544148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1882" y="837398"/>
              <a:ext cx="2377440" cy="5186860"/>
            </a:xfrm>
            <a:prstGeom prst="round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719668"/>
              <a:ext cx="3060834" cy="5441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786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72000" y="719668"/>
            <a:ext cx="3060834" cy="5441482"/>
            <a:chOff x="4572000" y="719668"/>
            <a:chExt cx="3060834" cy="544148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1882" y="847023"/>
              <a:ext cx="2435192" cy="5160122"/>
            </a:xfrm>
            <a:prstGeom prst="round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719668"/>
              <a:ext cx="3060834" cy="5441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754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72000" y="719668"/>
            <a:ext cx="3060834" cy="5441482"/>
            <a:chOff x="4572000" y="719668"/>
            <a:chExt cx="3060834" cy="544148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2632" y="827773"/>
              <a:ext cx="2454442" cy="5179372"/>
            </a:xfrm>
            <a:prstGeom prst="round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719668"/>
              <a:ext cx="3060834" cy="5441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608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363</TotalTime>
  <Words>7</Words>
  <Application>Microsoft Office PowerPoint</Application>
  <PresentationFormat>Widescreen</PresentationFormat>
  <Paragraphs>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 Unicode MS</vt:lpstr>
      <vt:lpstr>Arial</vt:lpstr>
      <vt:lpstr>Garamond</vt:lpstr>
      <vt:lpstr>Poppins</vt:lpstr>
      <vt:lpstr>Organic</vt:lpstr>
      <vt:lpstr> Mobile App Prototype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Raisa</dc:creator>
  <cp:lastModifiedBy>Raisa</cp:lastModifiedBy>
  <cp:revision>14</cp:revision>
  <dcterms:created xsi:type="dcterms:W3CDTF">2021-12-10T17:15:14Z</dcterms:created>
  <dcterms:modified xsi:type="dcterms:W3CDTF">2021-12-11T12:42:38Z</dcterms:modified>
</cp:coreProperties>
</file>