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 Medium" panose="020B0604020202020204" charset="0"/>
      <p:regular r:id="rId5"/>
      <p:bold r:id="rId6"/>
      <p:italic r:id="rId7"/>
      <p:boldItalic r:id="rId8"/>
    </p:embeddedFont>
    <p:embeddedFont>
      <p:font typeface="Google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326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3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4" y="119650"/>
            <a:ext cx="3135295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</a:t>
            </a:r>
            <a:r>
              <a:rPr lang="en-US" sz="1600" dirty="0"/>
              <a:t>Evelyn Walker 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300"/>
              </a:spcAft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</a:t>
            </a:r>
            <a:r>
              <a:rPr lang="en-US" sz="1100" dirty="0" smtClean="0"/>
              <a:t>Getting Low-priced food home delivery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3112555410"/>
              </p:ext>
            </p:extLst>
          </p:nvPr>
        </p:nvGraphicFramePr>
        <p:xfrm>
          <a:off x="226350" y="848300"/>
          <a:ext cx="8582100" cy="437141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324472"/>
                <a:gridCol w="1536228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sym typeface="Google Sans"/>
                        </a:rPr>
                        <a:t>Choose</a:t>
                      </a:r>
                      <a:r>
                        <a:rPr lang="en" sz="1100" b="1" baseline="0" dirty="0" smtClean="0">
                          <a:latin typeface="Google Sans"/>
                          <a:sym typeface="Google Sans"/>
                        </a:rPr>
                        <a:t> Retaurant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Menu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Complete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the Food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Delevery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</a:tr>
              <a:tr h="793294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Decide food type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nearby retaurant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Select retaurant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menu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item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to cart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lphaUcPeriod"/>
                        <a:tabLst/>
                        <a:defRPr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quantity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Confirm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Select payment option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Choose cash/card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the door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nspect items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</a:t>
                      </a: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onfirms order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</a:t>
                      </a: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</a:t>
                      </a:r>
                      <a:r>
                        <a:rPr lang="en" sz="110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 meal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086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Overwekmed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with too much option to choose from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aseline="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find the restaaurant they like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with limited visuals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</a:t>
                      </a:r>
                      <a:r>
                        <a:rPr lang="en-US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about adding too much item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the time it will take for the food to be arrived</a:t>
                      </a:r>
                      <a:endParaRPr lang="en-US" sz="1400" dirty="0" smtClean="0">
                        <a:latin typeface="Arial"/>
                        <a:ea typeface="Google Sans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 smtClean="0">
                        <a:latin typeface="Arial"/>
                        <a:ea typeface="Google Sans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</a:t>
                      </a:r>
                      <a:r>
                        <a:rPr lang="en-US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get to eat at home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dedicated mobile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app for the food order service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search filter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 smtClean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</a:t>
                      </a:r>
                      <a:r>
                        <a:rPr lang="en-US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visuals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 simple order</a:t>
                      </a:r>
                      <a:r>
                        <a:rPr lang="en-US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flow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reward program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156</Words>
  <Application>Microsoft Office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 Medium</vt:lpstr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4</cp:revision>
  <dcterms:modified xsi:type="dcterms:W3CDTF">2023-03-31T23:55:51Z</dcterms:modified>
</cp:coreProperties>
</file>