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800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39dc29f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39dc29f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4596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1" name="Google Shape;121;p26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6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68450" y="375325"/>
            <a:ext cx="8807100" cy="39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busy working adult with no time to cook dinner</a:t>
            </a:r>
            <a:endParaRPr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spend less time planning meals and devote more time to my hobbies</a:t>
            </a:r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quickly and easily order from a variety of healthy meal options</a:t>
            </a:r>
            <a:endParaRPr dirty="0"/>
          </a:p>
        </p:txBody>
      </p:sp>
      <p:sp>
        <p:nvSpPr>
          <p:cNvPr id="135" name="Google Shape;135;p27"/>
          <p:cNvSpPr txBox="1"/>
          <p:nvPr/>
        </p:nvSpPr>
        <p:spPr>
          <a:xfrm>
            <a:off x="3918425" y="9275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Evelyn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modified xsi:type="dcterms:W3CDTF">2023-05-08T12:20:55Z</dcterms:modified>
</cp:coreProperties>
</file>