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0904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4f28cc77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4f28cc77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8238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2" name="Google Shape;52;p13"/>
          <p:cNvCxnSpPr/>
          <p:nvPr/>
        </p:nvCxnSpPr>
        <p:spPr>
          <a:xfrm>
            <a:off x="1012800" y="1547750"/>
            <a:ext cx="2379900" cy="132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13"/>
          <p:cNvCxnSpPr/>
          <p:nvPr/>
        </p:nvCxnSpPr>
        <p:spPr>
          <a:xfrm>
            <a:off x="5210750" y="1510200"/>
            <a:ext cx="3648900" cy="93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13"/>
          <p:cNvSpPr txBox="1"/>
          <p:nvPr/>
        </p:nvSpPr>
        <p:spPr>
          <a:xfrm>
            <a:off x="367600" y="1148300"/>
            <a:ext cx="735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Our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67600" y="2002900"/>
            <a:ext cx="2310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7600" y="2770000"/>
            <a:ext cx="2664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12800" y="1560050"/>
            <a:ext cx="23799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124200" y="1510200"/>
            <a:ext cx="38220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636225" y="2359250"/>
            <a:ext cx="60690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affect.</a:t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32125" y="3150050"/>
            <a:ext cx="69201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2636350" y="2353900"/>
            <a:ext cx="6069000" cy="54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3"/>
          <p:cNvCxnSpPr/>
          <p:nvPr/>
        </p:nvCxnSpPr>
        <p:spPr>
          <a:xfrm>
            <a:off x="732100" y="3136125"/>
            <a:ext cx="7697400" cy="135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3"/>
          <p:cNvSpPr txBox="1"/>
          <p:nvPr/>
        </p:nvSpPr>
        <p:spPr>
          <a:xfrm>
            <a:off x="8498675" y="2770000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012800" y="1082875"/>
            <a:ext cx="23799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Google Sans"/>
              <a:buChar char="●"/>
              <a:defRPr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5210750" y="1027500"/>
            <a:ext cx="36489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4335"/>
              </a:buClr>
              <a:buSzPts val="1900"/>
              <a:buFont typeface="Google Sans"/>
              <a:buChar char="●"/>
              <a:defRPr sz="1900">
                <a:solidFill>
                  <a:srgbClr val="E9433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492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732125" y="2688950"/>
            <a:ext cx="76974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BC05"/>
              </a:buClr>
              <a:buSzPts val="1900"/>
              <a:buFont typeface="Google Sans"/>
              <a:buChar char="●"/>
              <a:defRPr sz="1900">
                <a:solidFill>
                  <a:srgbClr val="FABC0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492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4"/>
          </p:nvPr>
        </p:nvSpPr>
        <p:spPr>
          <a:xfrm>
            <a:off x="2636350" y="1903275"/>
            <a:ext cx="6069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A853"/>
              </a:buClr>
              <a:buSzPts val="1900"/>
              <a:buFont typeface="Google Sans"/>
              <a:buChar char="●"/>
              <a:defRPr sz="19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492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981200" y="1771050"/>
            <a:ext cx="8193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392700" y="1148300"/>
            <a:ext cx="1871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67600" y="3598675"/>
            <a:ext cx="4641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884200" y="4008700"/>
            <a:ext cx="36144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2" name="Google Shape;72;p13"/>
          <p:cNvCxnSpPr/>
          <p:nvPr/>
        </p:nvCxnSpPr>
        <p:spPr>
          <a:xfrm>
            <a:off x="4884200" y="3989225"/>
            <a:ext cx="3614400" cy="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3"/>
          <p:cNvSpPr txBox="1"/>
          <p:nvPr/>
        </p:nvSpPr>
        <p:spPr>
          <a:xfrm>
            <a:off x="8582650" y="35986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5"/>
          </p:nvPr>
        </p:nvSpPr>
        <p:spPr>
          <a:xfrm>
            <a:off x="4884200" y="3560525"/>
            <a:ext cx="36144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Google Sans"/>
              <a:buChar char="●"/>
              <a:defRPr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 Statement Template">
  <p:cSld name="BLANK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users (why)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 (who)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345177" y="1630400"/>
            <a:ext cx="44502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 (what)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 (what)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92" name="Google Shape;9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f/Then Statement Template">
  <p:cSld name="BLANK_1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2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sz="24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sz="2200" b="1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sz="2400" b="1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sz="2400" b="1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sz="24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2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3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4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athy Map Template">
  <p:cSld name="CUSTOM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41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sz="16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E943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sz="16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FA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sz="1600" b="1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33A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sz="1600" b="1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3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4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5E62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247375" y="500650"/>
            <a:ext cx="8361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4" name="Google Shape;16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20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4"/>
          </p:nvPr>
        </p:nvSpPr>
        <p:spPr>
          <a:xfrm>
            <a:off x="3593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8572800" y="1228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SzPts val="1018"/>
              <a:buNone/>
            </a:pPr>
            <a:r>
              <a:rPr lang="en-US" dirty="0"/>
              <a:t>they will be able to have more time to rest and pursue their hobbies</a:t>
            </a:r>
            <a:endParaRPr dirty="0"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dirty="0"/>
              <a:t>gathering user feedback</a:t>
            </a:r>
            <a:endParaRPr dirty="0"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586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mtClean="0"/>
              <a:t>                 app</a:t>
            </a:r>
            <a:endParaRPr dirty="0"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95000"/>
              </a:lnSpc>
              <a:spcAft>
                <a:spcPts val="1200"/>
              </a:spcAft>
              <a:buSzPts val="852"/>
              <a:buNone/>
            </a:pPr>
            <a:r>
              <a:rPr lang="en-US" sz="1600" dirty="0"/>
              <a:t>save their time and energy spent on making food</a:t>
            </a:r>
            <a:endParaRPr sz="1440" dirty="0"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-US" dirty="0" smtClean="0"/>
              <a:t> allow users to order food from the restaurants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37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Google Sans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3</cp:revision>
  <dcterms:modified xsi:type="dcterms:W3CDTF">2023-05-08T12:46:09Z</dcterms:modified>
</cp:coreProperties>
</file>