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148518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052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06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smtClean="0">
                <a:solidFill>
                  <a:srgbClr val="1967D2"/>
                </a:solidFill>
                <a:latin typeface="Google Sans"/>
                <a:ea typeface="Google Sans"/>
                <a:cs typeface="Google Sans"/>
                <a:sym typeface="Google Sans"/>
              </a:rPr>
              <a:t>Evelyn Walker</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177646" y="3667198"/>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561545" y="3667198"/>
            <a:ext cx="2491076"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20 years old</a:t>
            </a: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Currently in college Barcelona, CO</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smtClean="0">
                <a:solidFill>
                  <a:srgbClr val="000000"/>
                </a:solidFill>
                <a:latin typeface="Google Sans"/>
                <a:ea typeface="Google Sans"/>
                <a:cs typeface="Google Sans"/>
                <a:sym typeface="Google Sans"/>
              </a:rPr>
              <a:t>Lives with parents &amp; siblings</a:t>
            </a:r>
          </a:p>
          <a:p>
            <a:pPr>
              <a:buSzPts val="1400"/>
            </a:pPr>
            <a:r>
              <a:rPr lang="en-US" dirty="0" smtClean="0">
                <a:latin typeface="Google Sans"/>
                <a:ea typeface="Google Sans"/>
                <a:cs typeface="Google Sans"/>
                <a:sym typeface="Google Sans"/>
              </a:rPr>
              <a:t>Full time students</a:t>
            </a:r>
            <a:endParaRPr lang="en-US" dirty="0">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smtClean="0">
                <a:solidFill>
                  <a:srgbClr val="000000"/>
                </a:solidFill>
                <a:latin typeface="Google Sans"/>
                <a:ea typeface="Google Sans"/>
                <a:cs typeface="Google Sans"/>
                <a:sym typeface="Google Sans"/>
              </a:rPr>
              <a:t>“Getting back to nature helps me recharge after a long week”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Practice Mindfullness</a:t>
            </a:r>
          </a:p>
          <a:p>
            <a:pPr marL="457200" marR="0" lvl="0" indent="-317500" algn="l" rtl="0">
              <a:lnSpc>
                <a:spcPct val="100000"/>
              </a:lnSpc>
              <a:spcBef>
                <a:spcPts val="0"/>
              </a:spcBef>
              <a:spcAft>
                <a:spcPts val="0"/>
              </a:spcAft>
              <a:buClr>
                <a:srgbClr val="000000"/>
              </a:buClr>
              <a:buSzPts val="1400"/>
              <a:buFont typeface="Google Sans"/>
              <a:buChar char="●"/>
            </a:pPr>
            <a:r>
              <a:rPr lang="en" dirty="0" smtClean="0">
                <a:latin typeface="Google Sans"/>
                <a:ea typeface="Google Sans"/>
                <a:cs typeface="Google Sans"/>
                <a:sym typeface="Google Sans"/>
              </a:rPr>
              <a:t>Make time for Friends</a:t>
            </a: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Spend time more outdoors</a:t>
            </a:r>
          </a:p>
          <a:p>
            <a:pPr marL="457200" marR="0" lvl="0" indent="-317500" algn="l" rtl="0">
              <a:lnSpc>
                <a:spcPct val="100000"/>
              </a:lnSpc>
              <a:spcBef>
                <a:spcPts val="0"/>
              </a:spcBef>
              <a:spcAft>
                <a:spcPts val="0"/>
              </a:spcAft>
              <a:buClr>
                <a:srgbClr val="000000"/>
              </a:buClr>
              <a:buSzPts val="1400"/>
              <a:buFont typeface="Google Sans"/>
              <a:buChar char="●"/>
            </a:pPr>
            <a:r>
              <a:rPr lang="en" dirty="0" smtClean="0">
                <a:latin typeface="Google Sans"/>
                <a:ea typeface="Google Sans"/>
                <a:cs typeface="Google Sans"/>
                <a:sym typeface="Google Sans"/>
              </a:rPr>
              <a:t>Volunteer</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smtClean="0">
                <a:solidFill>
                  <a:schemeClr val="dk1"/>
                </a:solidFill>
                <a:latin typeface="Google Sans"/>
                <a:ea typeface="Google Sans"/>
                <a:cs typeface="Google Sans"/>
                <a:sym typeface="Google Sans"/>
              </a:rPr>
              <a:t>Traffic Jam</a:t>
            </a:r>
          </a:p>
          <a:p>
            <a:pPr marL="457200" marR="0" lvl="0" indent="-317500" algn="l" rtl="0">
              <a:lnSpc>
                <a:spcPct val="100000"/>
              </a:lnSpc>
              <a:spcBef>
                <a:spcPts val="0"/>
              </a:spcBef>
              <a:spcAft>
                <a:spcPts val="0"/>
              </a:spcAft>
              <a:buClr>
                <a:schemeClr val="dk1"/>
              </a:buClr>
              <a:buSzPts val="1400"/>
              <a:buFont typeface="Google Sans"/>
              <a:buChar char="●"/>
            </a:pPr>
            <a:r>
              <a:rPr lang="en-US" dirty="0" smtClean="0">
                <a:solidFill>
                  <a:schemeClr val="dk1"/>
                </a:solidFill>
                <a:latin typeface="Google Sans"/>
                <a:ea typeface="Google Sans"/>
                <a:cs typeface="Google Sans"/>
                <a:sym typeface="Google Sans"/>
              </a:rPr>
              <a:t>Limited park within working distance</a:t>
            </a: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smtClean="0">
                <a:solidFill>
                  <a:schemeClr val="dk1"/>
                </a:solidFill>
                <a:latin typeface="Google Sans"/>
                <a:ea typeface="Google Sans"/>
                <a:cs typeface="Google Sans"/>
                <a:sym typeface="Google Sans"/>
              </a:rPr>
              <a:t>Expensive dining option</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4155034" y="3547775"/>
            <a:ext cx="469414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lvl="0">
              <a:buSzPts val="1400"/>
            </a:pPr>
            <a:r>
              <a:rPr lang="en-US" dirty="0">
                <a:latin typeface="Google Sans"/>
                <a:ea typeface="Google Sans"/>
                <a:cs typeface="Google Sans"/>
                <a:sym typeface="Google Sans"/>
              </a:rPr>
              <a:t>Evelyn is an account executive from Los Angeles, California. She is a recent college graduate who found a rewarding career in the nonprofit sector. She is actively involved in her community, considers herself as a foodie, and loves going to the park with her dog "Bella</a:t>
            </a:r>
            <a:r>
              <a:rPr lang="en-US" dirty="0" smtClean="0">
                <a:latin typeface="Google Sans"/>
                <a:ea typeface="Google Sans"/>
                <a:cs typeface="Google Sans"/>
                <a:sym typeface="Google Sans"/>
              </a:rPr>
              <a:t>".</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74702" b="51187"/>
          <a:stretch/>
        </p:blipFill>
        <p:spPr>
          <a:xfrm>
            <a:off x="451450" y="461325"/>
            <a:ext cx="2758200" cy="2738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smtClean="0">
                <a:solidFill>
                  <a:srgbClr val="1967D2"/>
                </a:solidFill>
                <a:latin typeface="Google Sans"/>
                <a:ea typeface="Google Sans"/>
                <a:cs typeface="Google Sans"/>
                <a:sym typeface="Google Sans"/>
              </a:rPr>
              <a:t>Andrew Clark</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234325" y="3690525"/>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618224" y="3690525"/>
            <a:ext cx="2066794"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4</a:t>
            </a:r>
            <a:r>
              <a:rPr lang="en-US" dirty="0" smtClean="0">
                <a:latin typeface="Google Sans"/>
                <a:ea typeface="Google Sans"/>
                <a:cs typeface="Google Sans"/>
                <a:sym typeface="Google Sans"/>
              </a:rPr>
              <a:t>6 years old</a:t>
            </a: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Graduate</a:t>
            </a: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San Jose, CA</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smtClean="0">
                <a:solidFill>
                  <a:srgbClr val="000000"/>
                </a:solidFill>
                <a:latin typeface="Google Sans"/>
                <a:ea typeface="Google Sans"/>
                <a:cs typeface="Google Sans"/>
                <a:sym typeface="Google Sans"/>
              </a:rPr>
              <a:t>Single</a:t>
            </a:r>
          </a:p>
          <a:p>
            <a:pPr>
              <a:buSzPts val="1400"/>
            </a:pPr>
            <a:r>
              <a:rPr lang="en-US" dirty="0" smtClean="0">
                <a:latin typeface="Google Sans"/>
                <a:ea typeface="Google Sans"/>
                <a:cs typeface="Google Sans"/>
                <a:sym typeface="Google Sans"/>
              </a:rPr>
              <a:t>Software Developer</a:t>
            </a:r>
            <a:endParaRPr lang="en-US" dirty="0">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smtClean="0">
                <a:solidFill>
                  <a:srgbClr val="000000"/>
                </a:solidFill>
                <a:latin typeface="Google Sans"/>
                <a:ea typeface="Google Sans"/>
                <a:cs typeface="Google Sans"/>
                <a:sym typeface="Google Sans"/>
              </a:rPr>
              <a:t>“I think thers’s a smarter way for me to transition to healthier life”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489350" y="1492000"/>
            <a:ext cx="283705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To cutdown unhealthy drinking habits</a:t>
            </a:r>
          </a:p>
          <a:p>
            <a:pPr marL="457200" marR="0" lvl="0" indent="-317500" algn="l" rtl="0">
              <a:lnSpc>
                <a:spcPct val="100000"/>
              </a:lnSpc>
              <a:spcBef>
                <a:spcPts val="0"/>
              </a:spcBef>
              <a:spcAft>
                <a:spcPts val="0"/>
              </a:spcAft>
              <a:buClr>
                <a:srgbClr val="000000"/>
              </a:buClr>
              <a:buSzPts val="1400"/>
              <a:buFont typeface="Google Sans"/>
              <a:buChar char="●"/>
            </a:pPr>
            <a:r>
              <a:rPr lang="en" dirty="0" smtClean="0">
                <a:latin typeface="Google Sans"/>
                <a:ea typeface="Google Sans"/>
                <a:cs typeface="Google Sans"/>
                <a:sym typeface="Google Sans"/>
              </a:rPr>
              <a:t>To measure multiple aspects of life scientifically</a:t>
            </a: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To set goal and see to make positive aspects in life</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smtClean="0">
                <a:solidFill>
                  <a:schemeClr val="dk1"/>
                </a:solidFill>
                <a:latin typeface="Google Sans"/>
                <a:ea typeface="Google Sans"/>
                <a:cs typeface="Google Sans"/>
                <a:sym typeface="Google Sans"/>
              </a:rPr>
              <a:t>Unfamiliar with wearable technology</a:t>
            </a:r>
          </a:p>
          <a:p>
            <a:pPr marL="457200" marR="0" lvl="0" indent="-317500" algn="l" rtl="0">
              <a:lnSpc>
                <a:spcPct val="100000"/>
              </a:lnSpc>
              <a:spcBef>
                <a:spcPts val="0"/>
              </a:spcBef>
              <a:spcAft>
                <a:spcPts val="0"/>
              </a:spcAft>
              <a:buClr>
                <a:schemeClr val="dk1"/>
              </a:buClr>
              <a:buSzPts val="1400"/>
              <a:buFont typeface="Google Sans"/>
              <a:buChar char="●"/>
            </a:pPr>
            <a:r>
              <a:rPr lang="en-US" dirty="0" smtClean="0">
                <a:solidFill>
                  <a:schemeClr val="dk1"/>
                </a:solidFill>
                <a:latin typeface="Google Sans"/>
                <a:ea typeface="Google Sans"/>
                <a:cs typeface="Google Sans"/>
                <a:sym typeface="Google Sans"/>
              </a:rPr>
              <a:t>Saturated tracking market</a:t>
            </a: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smtClean="0">
                <a:solidFill>
                  <a:schemeClr val="dk1"/>
                </a:solidFill>
                <a:latin typeface="Google Sans"/>
                <a:ea typeface="Google Sans"/>
                <a:cs typeface="Google Sans"/>
                <a:sym typeface="Google Sans"/>
              </a:rPr>
              <a:t>Manual tracking is too time consuming</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489351" y="3547775"/>
            <a:ext cx="5359824"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lvl="0">
              <a:buSzPts val="1400"/>
            </a:pPr>
            <a:r>
              <a:rPr lang="en-US" dirty="0">
                <a:latin typeface="Google Sans"/>
                <a:ea typeface="Google Sans"/>
                <a:cs typeface="Google Sans"/>
                <a:sym typeface="Google Sans"/>
              </a:rPr>
              <a:t>Aaron is a system software developer at "Data Junkie" and for the past couple of years has been very interested in tracking aspects of his health and performance. Aaron wants to track his mood, happiness, sleep quality and how is eating and exercise habits affects his wellbeing. Although he only drinks </a:t>
            </a:r>
            <a:r>
              <a:rPr lang="en-US" dirty="0" err="1">
                <a:latin typeface="Google Sans"/>
                <a:ea typeface="Google Sans"/>
                <a:cs typeface="Google Sans"/>
                <a:sym typeface="Google Sans"/>
              </a:rPr>
              <a:t>occationally</a:t>
            </a:r>
            <a:r>
              <a:rPr lang="en-US" dirty="0">
                <a:latin typeface="Google Sans"/>
                <a:ea typeface="Google Sans"/>
                <a:cs typeface="Google Sans"/>
                <a:sym typeface="Google Sans"/>
              </a:rPr>
              <a:t> with friends on the weekend, he would like to cut down on alcohol intakes.</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5630" r="49072" b="51187"/>
          <a:stretch/>
        </p:blipFill>
        <p:spPr>
          <a:xfrm>
            <a:off x="451450" y="461325"/>
            <a:ext cx="2758200" cy="2738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0930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280</Words>
  <Application>Microsoft Office PowerPoint</Application>
  <PresentationFormat>On-screen Show (16:9)</PresentationFormat>
  <Paragraphs>44</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Google Sans</vt:lpstr>
      <vt:lpstr>Simple Light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5</cp:revision>
  <dcterms:modified xsi:type="dcterms:W3CDTF">2023-03-25T01:51:01Z</dcterms:modified>
</cp:coreProperties>
</file>