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09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A236F-4094-8939-6693-A294AD75F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EAC6D1-126A-AC18-8E66-BEB52A3FD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FAD79-2B3E-BD6E-4EF1-554F9AC7D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37DF-5782-4FD7-B33E-52F973725119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67B1C-3783-18FB-D649-1848039A8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60B4F-CB60-8BE8-DD06-E25EFBD35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526C-93B7-4F4E-BDE1-689D62A37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637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55BB5-1DA2-D029-750A-59B6411E7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EC1EF4-926E-18A5-911A-FDCFBB3D4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BD4C4-ECF7-B770-BDBC-936963E92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37DF-5782-4FD7-B33E-52F973725119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FBEE3-329C-8016-D191-FF7782AF2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AF461-4823-501C-5B3F-C19DD35B9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526C-93B7-4F4E-BDE1-689D62A37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88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06F561-A736-5405-06D0-2D2294894D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7DDDA-217A-248A-516A-F5FDE4F416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50729-7D02-D0EF-F243-F162E643E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37DF-5782-4FD7-B33E-52F973725119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BCC0C-CB67-B5B6-79BB-AA3CB3D86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F4850-7FA2-FDB2-5E4C-044877E86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526C-93B7-4F4E-BDE1-689D62A37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3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E7F25-3440-20DE-505D-594179881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815FB-7A71-3076-EDC1-B31957C9E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239B2-88DA-FF4D-0B8C-95CFB359A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37DF-5782-4FD7-B33E-52F973725119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CC317-91D4-07E2-61F4-E941C2D33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24A0F-BAFC-B5EA-F43C-377C072E6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526C-93B7-4F4E-BDE1-689D62A37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72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6D88C-95A5-AAC2-0FE2-46DACEB25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7D1B5D-177E-4CDB-2350-6DB062D43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F9450-BECB-62C9-6105-439E7DA92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37DF-5782-4FD7-B33E-52F973725119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FBA33-ED0A-0DCD-2017-F2A25AB7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3970C-21F4-4A21-B977-9393323B3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526C-93B7-4F4E-BDE1-689D62A37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44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84AFF-28C9-13C7-BA3F-000A6D835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F4DD3-F7BA-BB12-2D5D-AC6BFD380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A51871-0B64-F18A-8910-0EDFED017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6F154-374B-110B-3B7D-23C50BA07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37DF-5782-4FD7-B33E-52F973725119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42609-38ED-CA50-C8F1-B5B08DB61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D5397-7ACF-FAB6-197A-D3DC9A568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526C-93B7-4F4E-BDE1-689D62A37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1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D8293-DC68-ABEA-B240-BD01EDFC2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8A6FF-7CD7-68A9-6887-8AE21460C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81FA80-2989-3BAA-1C88-3FF0B7DD0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D1DA92-0440-95CD-AC02-D666C1413E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D00C6F-FB96-E596-88D1-26C5B3C6CF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E4AC37-C3FA-234B-C828-7CDD7F961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37DF-5782-4FD7-B33E-52F973725119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904689-D388-F446-6314-5A3502297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CA0033-A790-3192-859E-E91BDE7BA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526C-93B7-4F4E-BDE1-689D62A37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345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7C112-615C-1B41-0A28-1C4F9DE12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CF4CC-94A7-D8D9-4B7C-DE138E269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37DF-5782-4FD7-B33E-52F973725119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6DF80-B96C-4BD9-1B0D-1594F026E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576AFF-4911-9D86-25A1-888737764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526C-93B7-4F4E-BDE1-689D62A37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25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6096A4-430C-6C72-CF2E-7B9ACB245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37DF-5782-4FD7-B33E-52F973725119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E8947D-4A13-9705-BB25-84C429D46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857ED-A8F4-4F70-73BB-B0AC6C06C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526C-93B7-4F4E-BDE1-689D62A37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94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9597F-D0EA-53A0-8EB9-DECF34FA0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28C8A-CE39-334A-49FB-47C557C06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1E8154-CC4A-1FB9-2DD0-1393D8C98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9AB57-37AE-06B6-AE14-3355BF9AD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37DF-5782-4FD7-B33E-52F973725119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4FD3-E938-C35C-4E73-DBF128DF1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AB13C0-5037-3672-A07E-8E739DABC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526C-93B7-4F4E-BDE1-689D62A37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036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82266-A825-FA54-21A4-85E8E49CD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F6FC7F-4F86-12A6-2668-C88E5A0D25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FC5D54-46A6-4919-F06F-4D33624E3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0AF9E-8CB0-0AA4-24E6-730E85BFA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937DF-5782-4FD7-B33E-52F973725119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D4C7C-4455-B23B-96C3-A8EFAF410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97F04-DCD7-FB65-8154-56776E883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526C-93B7-4F4E-BDE1-689D62A37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33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271B17-EE21-D9C3-AD55-B9973CDD2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C95A0-D80F-26E6-A325-C4D826758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9B529-00FC-77EC-B782-2D6E154FB3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937DF-5782-4FD7-B33E-52F973725119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7E598-41C0-231D-EAAF-FE84BE7C39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4DD74-3DF3-F4E5-071B-87A1DFB66D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F526C-93B7-4F4E-BDE1-689D62A37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3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849D84F-39C4-4018-6998-B3DA63325348}"/>
              </a:ext>
            </a:extLst>
          </p:cNvPr>
          <p:cNvSpPr txBox="1"/>
          <p:nvPr/>
        </p:nvSpPr>
        <p:spPr>
          <a:xfrm>
            <a:off x="391886" y="1968864"/>
            <a:ext cx="11125199" cy="4170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/>
              <a:t>GPS Toll-based System Simulation Using Python</a:t>
            </a:r>
          </a:p>
          <a:p>
            <a:pPr algn="ctr"/>
            <a:r>
              <a:rPr lang="en-US" sz="3300" dirty="0"/>
              <a:t>A Dynamic Pricing Model for Toll Calculation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Presented by</a:t>
            </a:r>
            <a:r>
              <a:rPr lang="en-US" dirty="0"/>
              <a:t>: Meher Langote</a:t>
            </a:r>
          </a:p>
        </p:txBody>
      </p:sp>
    </p:spTree>
    <p:extLst>
      <p:ext uri="{BB962C8B-B14F-4D97-AF65-F5344CB8AC3E}">
        <p14:creationId xmlns:p14="http://schemas.microsoft.com/office/powerpoint/2010/main" val="746725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CF6D13-A5C0-D4C0-139A-596364A043E2}"/>
              </a:ext>
            </a:extLst>
          </p:cNvPr>
          <p:cNvSpPr txBox="1"/>
          <p:nvPr/>
        </p:nvSpPr>
        <p:spPr>
          <a:xfrm>
            <a:off x="381000" y="381391"/>
            <a:ext cx="4158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CFFC46-880B-DA3B-8F83-F924B6E777FC}"/>
              </a:ext>
            </a:extLst>
          </p:cNvPr>
          <p:cNvSpPr txBox="1"/>
          <p:nvPr/>
        </p:nvSpPr>
        <p:spPr>
          <a:xfrm>
            <a:off x="1110345" y="1905506"/>
            <a:ext cx="943791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Inefficient toll collection systems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Traditional collection methods lead to significant traffic congestion, especially during peak hours.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 operational costs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Manual toll collection systems require a large workforce and are prone to human error, increasing operational costs.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Lack of dynamic pricing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Fixed toll rates do not account for varying traffic conditions, leading to inefficient traffic management. </a:t>
            </a:r>
          </a:p>
        </p:txBody>
      </p:sp>
    </p:spTree>
    <p:extLst>
      <p:ext uri="{BB962C8B-B14F-4D97-AF65-F5344CB8AC3E}">
        <p14:creationId xmlns:p14="http://schemas.microsoft.com/office/powerpoint/2010/main" val="45086594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29FD79-0F75-9B37-22DC-764F169864B1}"/>
              </a:ext>
            </a:extLst>
          </p:cNvPr>
          <p:cNvSpPr txBox="1"/>
          <p:nvPr/>
        </p:nvSpPr>
        <p:spPr>
          <a:xfrm>
            <a:off x="424543" y="316077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 Idea Brief (Solution)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25D97B-646B-20C4-E51A-F073342DDCFA}"/>
              </a:ext>
            </a:extLst>
          </p:cNvPr>
          <p:cNvSpPr txBox="1"/>
          <p:nvPr/>
        </p:nvSpPr>
        <p:spPr>
          <a:xfrm>
            <a:off x="1088572" y="1720840"/>
            <a:ext cx="965562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GPS-based toll collection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Utilizes real-time GPS data to track vehicle movements and calculate tolls based on the distance traveled.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Automated toll calculation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Eliminates the need for manual toll booths by automating the toll calculation and collection process.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Dynamic pricing implementation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Adjusts toll rates based on traffic conditions, helping to manage traffic flow and reduce congestion during peak hours. </a:t>
            </a:r>
          </a:p>
        </p:txBody>
      </p:sp>
    </p:spTree>
    <p:extLst>
      <p:ext uri="{BB962C8B-B14F-4D97-AF65-F5344CB8AC3E}">
        <p14:creationId xmlns:p14="http://schemas.microsoft.com/office/powerpoint/2010/main" val="1616019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D37C6C-730C-C04F-3287-8EE6CFEEA37A}"/>
              </a:ext>
            </a:extLst>
          </p:cNvPr>
          <p:cNvSpPr txBox="1"/>
          <p:nvPr/>
        </p:nvSpPr>
        <p:spPr>
          <a:xfrm>
            <a:off x="304800" y="283420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Offered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1975852-D16D-3356-3803-DBA81BF0C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543" y="880714"/>
            <a:ext cx="9851571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GPS tracking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Continuously monitors vehicle locations to ensure accurate toll calculation.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Automatic toll calculation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Computes tolls based on the distance traveled and the time of day, incorporating dynamic pricing.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Dynamic pricing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Adjusts toll rates during peak hours to manage traffic flow and reduce congestion.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logging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Records comprehensive data for each vehicle, including travel routes and toll payments.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Provides an intuitive interface for users to monitor and manage tolls.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 visualization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Displays vehicle routes and toll points on a map for easy tracking.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Offers comprehensive data and analytics for toll management and traffic analysis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9549385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8C07A84-4F26-117E-70C1-96BC14D1EA2F}"/>
              </a:ext>
            </a:extLst>
          </p:cNvPr>
          <p:cNvSpPr txBox="1"/>
          <p:nvPr/>
        </p:nvSpPr>
        <p:spPr>
          <a:xfrm>
            <a:off x="261257" y="174563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flow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E5DB2E2-70AE-41DD-B0C6-2B7B68FD0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056" y="1101920"/>
            <a:ext cx="9742715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Vehicle GPS Module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Tracks vehicle location using GPS.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Toll Calculation Module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Computes tolls based on distance traveled and dynamic pricing.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Storage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Records vehicle and toll data for future reference and analysis.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Displays real-time toll information and vehicle location.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 Visualization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Shows vehicle routes and toll points.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Provides comprehensive toll data and analytics. </a:t>
            </a:r>
          </a:p>
        </p:txBody>
      </p:sp>
    </p:spTree>
    <p:extLst>
      <p:ext uri="{BB962C8B-B14F-4D97-AF65-F5344CB8AC3E}">
        <p14:creationId xmlns:p14="http://schemas.microsoft.com/office/powerpoint/2010/main" val="1953916773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7EB002-8CCF-92B2-4F91-96E2C0CC792F}"/>
              </a:ext>
            </a:extLst>
          </p:cNvPr>
          <p:cNvSpPr txBox="1"/>
          <p:nvPr/>
        </p:nvSpPr>
        <p:spPr>
          <a:xfrm>
            <a:off x="359228" y="283420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3D0CE51-D3C7-3D60-89BC-7931E74CF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371" y="1031944"/>
            <a:ext cx="784860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Folium: For creating interactive maps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Geopy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For geocoding and geographical calculations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Pandas: For data manipulation and analysis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Random: For generating random data for simulation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Datetime: For handling date and time operations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Matplotlib: For creating visualizations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Jupyter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Notebook: For interactive computing and visualization	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 Studio Code: For coding and debugging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3433794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941ADF-05F1-9279-4B3B-72740DA97CC7}"/>
              </a:ext>
            </a:extLst>
          </p:cNvPr>
          <p:cNvSpPr txBox="1"/>
          <p:nvPr/>
        </p:nvSpPr>
        <p:spPr>
          <a:xfrm>
            <a:off x="359228" y="26164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DD83375-502C-3288-90DC-9F051D285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656" y="1503126"/>
            <a:ext cx="1041762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Efficient toll collection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GPS toll-based system simulation offers an automated and efficient solution for toll collection, reducing traffic congestion and operational costs.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Dynamic pricing and real-time analytics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Provides dynamic pricing to manage traffic flow and offers real-time data analytics for improved traffic management.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potential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system can be scaled and integrated with existing infrastructure for widespread implementation. </a:t>
            </a:r>
          </a:p>
        </p:txBody>
      </p:sp>
    </p:spTree>
    <p:extLst>
      <p:ext uri="{BB962C8B-B14F-4D97-AF65-F5344CB8AC3E}">
        <p14:creationId xmlns:p14="http://schemas.microsoft.com/office/powerpoint/2010/main" val="4055243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477</Words>
  <Application>Microsoft Office PowerPoint</Application>
  <PresentationFormat>Widescreen</PresentationFormat>
  <Paragraphs>68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Meher Langote</dc:creator>
  <cp:lastModifiedBy>Meher Langote</cp:lastModifiedBy>
  <cp:revision>1</cp:revision>
  <dcterms:created xsi:type="dcterms:W3CDTF">2024-07-13T08:53:11Z</dcterms:created>
  <dcterms:modified xsi:type="dcterms:W3CDTF">2024-07-13T11:11:24Z</dcterms:modified>
</cp:coreProperties>
</file>