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r Singh" userId="56b9022a-969c-4e1a-8169-acee99d9aa13" providerId="ADAL" clId="{3A1D5203-B60C-4C92-B4D4-8E0E1D12CF7C}"/>
    <pc:docChg chg="modSld">
      <pc:chgData name="Meher Singh" userId="56b9022a-969c-4e1a-8169-acee99d9aa13" providerId="ADAL" clId="{3A1D5203-B60C-4C92-B4D4-8E0E1D12CF7C}" dt="2021-10-15T12:27:02.468" v="8" actId="1582"/>
      <pc:docMkLst>
        <pc:docMk/>
      </pc:docMkLst>
      <pc:sldChg chg="modSp mod">
        <pc:chgData name="Meher Singh" userId="56b9022a-969c-4e1a-8169-acee99d9aa13" providerId="ADAL" clId="{3A1D5203-B60C-4C92-B4D4-8E0E1D12CF7C}" dt="2021-10-15T12:27:02.468" v="8" actId="1582"/>
        <pc:sldMkLst>
          <pc:docMk/>
          <pc:sldMk cId="870755598" sldId="256"/>
        </pc:sldMkLst>
        <pc:spChg chg="mod">
          <ac:chgData name="Meher Singh" userId="56b9022a-969c-4e1a-8169-acee99d9aa13" providerId="ADAL" clId="{3A1D5203-B60C-4C92-B4D4-8E0E1D12CF7C}" dt="2021-10-15T12:27:02.468" v="8" actId="1582"/>
          <ac:spMkLst>
            <pc:docMk/>
            <pc:sldMk cId="870755598" sldId="256"/>
            <ac:spMk id="10" creationId="{E39587C0-4597-4F59-8E41-657E8007D8CE}"/>
          </ac:spMkLst>
        </pc:spChg>
        <pc:spChg chg="mod">
          <ac:chgData name="Meher Singh" userId="56b9022a-969c-4e1a-8169-acee99d9aa13" providerId="ADAL" clId="{3A1D5203-B60C-4C92-B4D4-8E0E1D12CF7C}" dt="2021-10-15T12:26:59.134" v="7" actId="1582"/>
          <ac:spMkLst>
            <pc:docMk/>
            <pc:sldMk cId="870755598" sldId="256"/>
            <ac:spMk id="11" creationId="{5D6C1D0D-B57C-4B32-9184-C2F93B96BAD0}"/>
          </ac:spMkLst>
        </pc:spChg>
        <pc:spChg chg="mod">
          <ac:chgData name="Meher Singh" userId="56b9022a-969c-4e1a-8169-acee99d9aa13" providerId="ADAL" clId="{3A1D5203-B60C-4C92-B4D4-8E0E1D12CF7C}" dt="2021-10-15T12:26:54.944" v="6" actId="1582"/>
          <ac:spMkLst>
            <pc:docMk/>
            <pc:sldMk cId="870755598" sldId="256"/>
            <ac:spMk id="12" creationId="{775063E8-7F4C-4533-BCAA-C9D622E32656}"/>
          </ac:spMkLst>
        </pc:spChg>
        <pc:spChg chg="mod">
          <ac:chgData name="Meher Singh" userId="56b9022a-969c-4e1a-8169-acee99d9aa13" providerId="ADAL" clId="{3A1D5203-B60C-4C92-B4D4-8E0E1D12CF7C}" dt="2021-10-15T12:26:51.586" v="5" actId="1582"/>
          <ac:spMkLst>
            <pc:docMk/>
            <pc:sldMk cId="870755598" sldId="256"/>
            <ac:spMk id="13" creationId="{F10299AF-6E20-4241-8833-C7ABA476580E}"/>
          </ac:spMkLst>
        </pc:spChg>
        <pc:spChg chg="mod">
          <ac:chgData name="Meher Singh" userId="56b9022a-969c-4e1a-8169-acee99d9aa13" providerId="ADAL" clId="{3A1D5203-B60C-4C92-B4D4-8E0E1D12CF7C}" dt="2021-10-15T12:26:48.218" v="4" actId="1582"/>
          <ac:spMkLst>
            <pc:docMk/>
            <pc:sldMk cId="870755598" sldId="256"/>
            <ac:spMk id="14" creationId="{C6C41138-56FB-48F6-9808-DEFA8BC2B61F}"/>
          </ac:spMkLst>
        </pc:spChg>
        <pc:spChg chg="mod">
          <ac:chgData name="Meher Singh" userId="56b9022a-969c-4e1a-8169-acee99d9aa13" providerId="ADAL" clId="{3A1D5203-B60C-4C92-B4D4-8E0E1D12CF7C}" dt="2021-10-15T12:26:44.695" v="3" actId="1582"/>
          <ac:spMkLst>
            <pc:docMk/>
            <pc:sldMk cId="870755598" sldId="256"/>
            <ac:spMk id="15" creationId="{251E49CE-9569-4559-B415-F8BBA65D30BB}"/>
          </ac:spMkLst>
        </pc:spChg>
        <pc:spChg chg="mod">
          <ac:chgData name="Meher Singh" userId="56b9022a-969c-4e1a-8169-acee99d9aa13" providerId="ADAL" clId="{3A1D5203-B60C-4C92-B4D4-8E0E1D12CF7C}" dt="2021-10-15T12:26:37.671" v="2" actId="1582"/>
          <ac:spMkLst>
            <pc:docMk/>
            <pc:sldMk cId="870755598" sldId="256"/>
            <ac:spMk id="16" creationId="{A634825A-5154-4450-8B3D-506DD0BD7A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1B0B-9748-4321-BB14-D9D185E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A3210-57A8-4674-9724-CC3D89375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EF83-A5C4-4C5E-BB09-5EFA2C4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0F4D-5EE2-4AE3-B96B-DCEB77EA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7F8-1208-4167-94A6-C246AFDD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8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801F-D034-4DA7-9D4B-8688AC52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30964-50BA-45D9-AFD1-35753510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C5CC-C4BA-45EE-8B07-AB4A3213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DB5A-711C-4BDB-8B39-5A74357A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4CC8-5EA9-4C4C-9E03-55229BE5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8A864-7241-416F-99E6-DDADEB33E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742A6-72F7-4BF8-88E9-55E6416C5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24F0-E6CB-4D75-9A35-62F1ED26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D9C7-5E47-46B2-833C-BB00EC20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3ADC-8A5D-4E4D-905B-06FB56E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9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C751-8E5E-4C33-9525-1FD990BD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42A3-F36F-4ADC-9FBC-A0E174CC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EE58-2D32-4AC7-A4AD-545A2029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7B8-E167-4AC7-B186-EBAB404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0226-BEBE-47D2-A8C9-93696DE1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0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E6E2-8708-4C10-AB73-4C1B9898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CECC-FF31-4F9E-A209-C4845415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4F05-8A55-47DF-A0C2-08810358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6F29-BA60-4B42-AE61-CB874173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D107-6A1C-49FD-A43C-84040DDE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3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AF14-0889-4EF2-83A2-037C417D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66EC-B300-415F-9155-AEC223FF0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AC79-C876-463B-B86F-A6350188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DCA68-3DD0-4183-9F7F-9FB05E10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D504-A1BD-4046-872C-7E9D413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F310-51AB-403A-92C3-452F5037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9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F3DF-CB85-4996-8F98-A72C44D4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1B40-45E7-4357-B74F-F8E89F7D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171D-092D-4096-B266-2E3315A9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9C2EC-620D-4843-914C-AC5F299EF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7A460-C402-4693-884D-E21815FC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FF477-70C9-4C02-98BA-DA06CC06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DB23A-2668-4573-B7AF-3BE8CF9C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168CF-E086-4EF2-ADC5-74ED5301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56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044D-0FB2-466F-9A59-09D33130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0748F-FC89-4184-9C77-F47939FF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8BB41-E551-44D9-BF55-E660C6ED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6D5BE-DCC0-4995-AD09-46553022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05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80DD0-7DA7-4D52-9F7F-4744B7E9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B3FFF-A06E-436C-8D79-11B8A9A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76A9B-7613-4D51-9861-638A45C5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9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4456-3D04-416D-B3EF-00EE5A41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037B-9E80-4D35-A983-B3D88E5C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DE0E3-73C0-4164-9A12-CA6CFBD3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F2ED3-FB37-45E1-B5D9-A8BC509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EE83-F8A5-425A-97C3-D99859A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C53D-528D-4111-9F34-8297036D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0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9A62-CEC9-40FE-B647-2CB0E5B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97DE8-AFB2-4F07-9AB7-C3A7776C7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ACF2-AFF5-46CE-A68C-29208C01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1E76-888D-44B1-AA7F-15B40A3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1CE79-E67F-4C97-B49E-6076072F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CCD0C-B102-4850-940D-6E0AE61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F17C2-1C0D-4F6A-A4CC-5DF1A8A6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A290B-DD75-49A9-BE28-F7C34E1F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C5CC-2546-465E-B640-347A8D7E3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4C98-A1E5-4E6E-AD2A-9CF32EDB10B5}" type="datetimeFigureOut">
              <a:rPr lang="en-AU" smtClean="0"/>
              <a:t>15/10/2021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FFF9-8E62-4951-AD26-1BAC0AF5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2F3C-6724-410E-BB80-E620563B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DB31-521F-4ACF-9BA1-573FA07E4D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53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4A02-FA95-4675-9380-6639AB4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AF0BF-CD0E-42E1-A92A-7DBA2C377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91E7E0E-AB20-478D-82B4-FA94A169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" y="149290"/>
            <a:ext cx="12131137" cy="659249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9587C0-4597-4F59-8E41-657E8007D8CE}"/>
              </a:ext>
            </a:extLst>
          </p:cNvPr>
          <p:cNvSpPr/>
          <p:nvPr/>
        </p:nvSpPr>
        <p:spPr>
          <a:xfrm>
            <a:off x="971550" y="773906"/>
            <a:ext cx="993063" cy="1319213"/>
          </a:xfrm>
          <a:custGeom>
            <a:avLst/>
            <a:gdLst>
              <a:gd name="connsiteX0" fmla="*/ 257175 w 993063"/>
              <a:gd name="connsiteY0" fmla="*/ 92869 h 1319213"/>
              <a:gd name="connsiteX1" fmla="*/ 259556 w 993063"/>
              <a:gd name="connsiteY1" fmla="*/ 19050 h 1319213"/>
              <a:gd name="connsiteX2" fmla="*/ 252413 w 993063"/>
              <a:gd name="connsiteY2" fmla="*/ 7144 h 1319213"/>
              <a:gd name="connsiteX3" fmla="*/ 240506 w 993063"/>
              <a:gd name="connsiteY3" fmla="*/ 0 h 1319213"/>
              <a:gd name="connsiteX4" fmla="*/ 192881 w 993063"/>
              <a:gd name="connsiteY4" fmla="*/ 4763 h 1319213"/>
              <a:gd name="connsiteX5" fmla="*/ 190500 w 993063"/>
              <a:gd name="connsiteY5" fmla="*/ 16669 h 1319213"/>
              <a:gd name="connsiteX6" fmla="*/ 185738 w 993063"/>
              <a:gd name="connsiteY6" fmla="*/ 102394 h 1319213"/>
              <a:gd name="connsiteX7" fmla="*/ 183356 w 993063"/>
              <a:gd name="connsiteY7" fmla="*/ 183357 h 1319213"/>
              <a:gd name="connsiteX8" fmla="*/ 178594 w 993063"/>
              <a:gd name="connsiteY8" fmla="*/ 200025 h 1319213"/>
              <a:gd name="connsiteX9" fmla="*/ 171450 w 993063"/>
              <a:gd name="connsiteY9" fmla="*/ 223838 h 1319213"/>
              <a:gd name="connsiteX10" fmla="*/ 164306 w 993063"/>
              <a:gd name="connsiteY10" fmla="*/ 240507 h 1319213"/>
              <a:gd name="connsiteX11" fmla="*/ 157163 w 993063"/>
              <a:gd name="connsiteY11" fmla="*/ 245269 h 1319213"/>
              <a:gd name="connsiteX12" fmla="*/ 135731 w 993063"/>
              <a:gd name="connsiteY12" fmla="*/ 261938 h 1319213"/>
              <a:gd name="connsiteX13" fmla="*/ 116681 w 993063"/>
              <a:gd name="connsiteY13" fmla="*/ 273844 h 1319213"/>
              <a:gd name="connsiteX14" fmla="*/ 107156 w 993063"/>
              <a:gd name="connsiteY14" fmla="*/ 280988 h 1319213"/>
              <a:gd name="connsiteX15" fmla="*/ 78581 w 993063"/>
              <a:gd name="connsiteY15" fmla="*/ 292894 h 1319213"/>
              <a:gd name="connsiteX16" fmla="*/ 45244 w 993063"/>
              <a:gd name="connsiteY16" fmla="*/ 311944 h 1319213"/>
              <a:gd name="connsiteX17" fmla="*/ 33338 w 993063"/>
              <a:gd name="connsiteY17" fmla="*/ 316707 h 1319213"/>
              <a:gd name="connsiteX18" fmla="*/ 19050 w 993063"/>
              <a:gd name="connsiteY18" fmla="*/ 326232 h 1319213"/>
              <a:gd name="connsiteX19" fmla="*/ 9525 w 993063"/>
              <a:gd name="connsiteY19" fmla="*/ 340519 h 1319213"/>
              <a:gd name="connsiteX20" fmla="*/ 2381 w 993063"/>
              <a:gd name="connsiteY20" fmla="*/ 345282 h 1319213"/>
              <a:gd name="connsiteX21" fmla="*/ 0 w 993063"/>
              <a:gd name="connsiteY21" fmla="*/ 373857 h 1319213"/>
              <a:gd name="connsiteX22" fmla="*/ 2381 w 993063"/>
              <a:gd name="connsiteY22" fmla="*/ 397669 h 1319213"/>
              <a:gd name="connsiteX23" fmla="*/ 21431 w 993063"/>
              <a:gd name="connsiteY23" fmla="*/ 431007 h 1319213"/>
              <a:gd name="connsiteX24" fmla="*/ 30956 w 993063"/>
              <a:gd name="connsiteY24" fmla="*/ 447675 h 1319213"/>
              <a:gd name="connsiteX25" fmla="*/ 40481 w 993063"/>
              <a:gd name="connsiteY25" fmla="*/ 466725 h 1319213"/>
              <a:gd name="connsiteX26" fmla="*/ 52388 w 993063"/>
              <a:gd name="connsiteY26" fmla="*/ 476250 h 1319213"/>
              <a:gd name="connsiteX27" fmla="*/ 76200 w 993063"/>
              <a:gd name="connsiteY27" fmla="*/ 500063 h 1319213"/>
              <a:gd name="connsiteX28" fmla="*/ 109538 w 993063"/>
              <a:gd name="connsiteY28" fmla="*/ 552450 h 1319213"/>
              <a:gd name="connsiteX29" fmla="*/ 116681 w 993063"/>
              <a:gd name="connsiteY29" fmla="*/ 561975 h 1319213"/>
              <a:gd name="connsiteX30" fmla="*/ 138113 w 993063"/>
              <a:gd name="connsiteY30" fmla="*/ 588169 h 1319213"/>
              <a:gd name="connsiteX31" fmla="*/ 142875 w 993063"/>
              <a:gd name="connsiteY31" fmla="*/ 597694 h 1319213"/>
              <a:gd name="connsiteX32" fmla="*/ 145256 w 993063"/>
              <a:gd name="connsiteY32" fmla="*/ 604838 h 1319213"/>
              <a:gd name="connsiteX33" fmla="*/ 154781 w 993063"/>
              <a:gd name="connsiteY33" fmla="*/ 619125 h 1319213"/>
              <a:gd name="connsiteX34" fmla="*/ 171450 w 993063"/>
              <a:gd name="connsiteY34" fmla="*/ 642938 h 1319213"/>
              <a:gd name="connsiteX35" fmla="*/ 207169 w 993063"/>
              <a:gd name="connsiteY35" fmla="*/ 666750 h 1319213"/>
              <a:gd name="connsiteX36" fmla="*/ 219075 w 993063"/>
              <a:gd name="connsiteY36" fmla="*/ 695325 h 1319213"/>
              <a:gd name="connsiteX37" fmla="*/ 235744 w 993063"/>
              <a:gd name="connsiteY37" fmla="*/ 721519 h 1319213"/>
              <a:gd name="connsiteX38" fmla="*/ 252413 w 993063"/>
              <a:gd name="connsiteY38" fmla="*/ 733425 h 1319213"/>
              <a:gd name="connsiteX39" fmla="*/ 264319 w 993063"/>
              <a:gd name="connsiteY39" fmla="*/ 747713 h 1319213"/>
              <a:gd name="connsiteX40" fmla="*/ 269081 w 993063"/>
              <a:gd name="connsiteY40" fmla="*/ 754857 h 1319213"/>
              <a:gd name="connsiteX41" fmla="*/ 280988 w 993063"/>
              <a:gd name="connsiteY41" fmla="*/ 764382 h 1319213"/>
              <a:gd name="connsiteX42" fmla="*/ 292894 w 993063"/>
              <a:gd name="connsiteY42" fmla="*/ 781050 h 1319213"/>
              <a:gd name="connsiteX43" fmla="*/ 304800 w 993063"/>
              <a:gd name="connsiteY43" fmla="*/ 790575 h 1319213"/>
              <a:gd name="connsiteX44" fmla="*/ 323850 w 993063"/>
              <a:gd name="connsiteY44" fmla="*/ 812007 h 1319213"/>
              <a:gd name="connsiteX45" fmla="*/ 333375 w 993063"/>
              <a:gd name="connsiteY45" fmla="*/ 816769 h 1319213"/>
              <a:gd name="connsiteX46" fmla="*/ 359569 w 993063"/>
              <a:gd name="connsiteY46" fmla="*/ 840582 h 1319213"/>
              <a:gd name="connsiteX47" fmla="*/ 376238 w 993063"/>
              <a:gd name="connsiteY47" fmla="*/ 854869 h 1319213"/>
              <a:gd name="connsiteX48" fmla="*/ 395288 w 993063"/>
              <a:gd name="connsiteY48" fmla="*/ 866775 h 1319213"/>
              <a:gd name="connsiteX49" fmla="*/ 404813 w 993063"/>
              <a:gd name="connsiteY49" fmla="*/ 871538 h 1319213"/>
              <a:gd name="connsiteX50" fmla="*/ 419100 w 993063"/>
              <a:gd name="connsiteY50" fmla="*/ 881063 h 1319213"/>
              <a:gd name="connsiteX51" fmla="*/ 428625 w 993063"/>
              <a:gd name="connsiteY51" fmla="*/ 890588 h 1319213"/>
              <a:gd name="connsiteX52" fmla="*/ 440531 w 993063"/>
              <a:gd name="connsiteY52" fmla="*/ 895350 h 1319213"/>
              <a:gd name="connsiteX53" fmla="*/ 459581 w 993063"/>
              <a:gd name="connsiteY53" fmla="*/ 909638 h 1319213"/>
              <a:gd name="connsiteX54" fmla="*/ 497681 w 993063"/>
              <a:gd name="connsiteY54" fmla="*/ 931069 h 1319213"/>
              <a:gd name="connsiteX55" fmla="*/ 526256 w 993063"/>
              <a:gd name="connsiteY55" fmla="*/ 947738 h 1319213"/>
              <a:gd name="connsiteX56" fmla="*/ 550069 w 993063"/>
              <a:gd name="connsiteY56" fmla="*/ 964407 h 1319213"/>
              <a:gd name="connsiteX57" fmla="*/ 576263 w 993063"/>
              <a:gd name="connsiteY57" fmla="*/ 976313 h 1319213"/>
              <a:gd name="connsiteX58" fmla="*/ 595313 w 993063"/>
              <a:gd name="connsiteY58" fmla="*/ 983457 h 1319213"/>
              <a:gd name="connsiteX59" fmla="*/ 611981 w 993063"/>
              <a:gd name="connsiteY59" fmla="*/ 990600 h 1319213"/>
              <a:gd name="connsiteX60" fmla="*/ 635794 w 993063"/>
              <a:gd name="connsiteY60" fmla="*/ 997744 h 1319213"/>
              <a:gd name="connsiteX61" fmla="*/ 704850 w 993063"/>
              <a:gd name="connsiteY61" fmla="*/ 1021557 h 1319213"/>
              <a:gd name="connsiteX62" fmla="*/ 719138 w 993063"/>
              <a:gd name="connsiteY62" fmla="*/ 1026319 h 1319213"/>
              <a:gd name="connsiteX63" fmla="*/ 759619 w 993063"/>
              <a:gd name="connsiteY63" fmla="*/ 1035844 h 1319213"/>
              <a:gd name="connsiteX64" fmla="*/ 838200 w 993063"/>
              <a:gd name="connsiteY64" fmla="*/ 1038225 h 1319213"/>
              <a:gd name="connsiteX65" fmla="*/ 900113 w 993063"/>
              <a:gd name="connsiteY65" fmla="*/ 1045369 h 1319213"/>
              <a:gd name="connsiteX66" fmla="*/ 914400 w 993063"/>
              <a:gd name="connsiteY66" fmla="*/ 1047750 h 1319213"/>
              <a:gd name="connsiteX67" fmla="*/ 971550 w 993063"/>
              <a:gd name="connsiteY67" fmla="*/ 1052513 h 1319213"/>
              <a:gd name="connsiteX68" fmla="*/ 988219 w 993063"/>
              <a:gd name="connsiteY68" fmla="*/ 1059657 h 1319213"/>
              <a:gd name="connsiteX69" fmla="*/ 992981 w 993063"/>
              <a:gd name="connsiteY69" fmla="*/ 1069182 h 1319213"/>
              <a:gd name="connsiteX70" fmla="*/ 983456 w 993063"/>
              <a:gd name="connsiteY70" fmla="*/ 1095375 h 1319213"/>
              <a:gd name="connsiteX71" fmla="*/ 981075 w 993063"/>
              <a:gd name="connsiteY71" fmla="*/ 1104900 h 1319213"/>
              <a:gd name="connsiteX72" fmla="*/ 973931 w 993063"/>
              <a:gd name="connsiteY72" fmla="*/ 1150144 h 1319213"/>
              <a:gd name="connsiteX73" fmla="*/ 969169 w 993063"/>
              <a:gd name="connsiteY73" fmla="*/ 1193007 h 1319213"/>
              <a:gd name="connsiteX74" fmla="*/ 962025 w 993063"/>
              <a:gd name="connsiteY74" fmla="*/ 1226344 h 1319213"/>
              <a:gd name="connsiteX75" fmla="*/ 959644 w 993063"/>
              <a:gd name="connsiteY75" fmla="*/ 1276350 h 1319213"/>
              <a:gd name="connsiteX76" fmla="*/ 954881 w 993063"/>
              <a:gd name="connsiteY76" fmla="*/ 1285875 h 1319213"/>
              <a:gd name="connsiteX77" fmla="*/ 952500 w 993063"/>
              <a:gd name="connsiteY77" fmla="*/ 1295400 h 1319213"/>
              <a:gd name="connsiteX78" fmla="*/ 950119 w 993063"/>
              <a:gd name="connsiteY78" fmla="*/ 1302544 h 1319213"/>
              <a:gd name="connsiteX79" fmla="*/ 950119 w 993063"/>
              <a:gd name="connsiteY79" fmla="*/ 1319213 h 131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993063" h="1319213">
                <a:moveTo>
                  <a:pt x="257175" y="92869"/>
                </a:moveTo>
                <a:cubicBezTo>
                  <a:pt x="268671" y="64132"/>
                  <a:pt x="266634" y="73906"/>
                  <a:pt x="259556" y="19050"/>
                </a:cubicBezTo>
                <a:cubicBezTo>
                  <a:pt x="258964" y="14460"/>
                  <a:pt x="255686" y="10417"/>
                  <a:pt x="252413" y="7144"/>
                </a:cubicBezTo>
                <a:cubicBezTo>
                  <a:pt x="249140" y="3871"/>
                  <a:pt x="244475" y="2381"/>
                  <a:pt x="240506" y="0"/>
                </a:cubicBezTo>
                <a:cubicBezTo>
                  <a:pt x="224631" y="1588"/>
                  <a:pt x="208016" y="-282"/>
                  <a:pt x="192881" y="4763"/>
                </a:cubicBezTo>
                <a:cubicBezTo>
                  <a:pt x="189041" y="6043"/>
                  <a:pt x="190769" y="12631"/>
                  <a:pt x="190500" y="16669"/>
                </a:cubicBezTo>
                <a:cubicBezTo>
                  <a:pt x="180940" y="160086"/>
                  <a:pt x="192931" y="23257"/>
                  <a:pt x="185738" y="102394"/>
                </a:cubicBezTo>
                <a:cubicBezTo>
                  <a:pt x="184944" y="129382"/>
                  <a:pt x="185326" y="156430"/>
                  <a:pt x="183356" y="183357"/>
                </a:cubicBezTo>
                <a:cubicBezTo>
                  <a:pt x="182934" y="189120"/>
                  <a:pt x="179893" y="194395"/>
                  <a:pt x="178594" y="200025"/>
                </a:cubicBezTo>
                <a:cubicBezTo>
                  <a:pt x="172431" y="226736"/>
                  <a:pt x="180724" y="203436"/>
                  <a:pt x="171450" y="223838"/>
                </a:cubicBezTo>
                <a:cubicBezTo>
                  <a:pt x="168948" y="229341"/>
                  <a:pt x="167659" y="235477"/>
                  <a:pt x="164306" y="240507"/>
                </a:cubicBezTo>
                <a:cubicBezTo>
                  <a:pt x="162719" y="242888"/>
                  <a:pt x="159452" y="243552"/>
                  <a:pt x="157163" y="245269"/>
                </a:cubicBezTo>
                <a:cubicBezTo>
                  <a:pt x="149923" y="250699"/>
                  <a:pt x="142131" y="255538"/>
                  <a:pt x="135731" y="261938"/>
                </a:cubicBezTo>
                <a:cubicBezTo>
                  <a:pt x="123892" y="273777"/>
                  <a:pt x="130562" y="270374"/>
                  <a:pt x="116681" y="273844"/>
                </a:cubicBezTo>
                <a:cubicBezTo>
                  <a:pt x="113506" y="276225"/>
                  <a:pt x="110559" y="278946"/>
                  <a:pt x="107156" y="280988"/>
                </a:cubicBezTo>
                <a:cubicBezTo>
                  <a:pt x="95418" y="288031"/>
                  <a:pt x="91283" y="288660"/>
                  <a:pt x="78581" y="292894"/>
                </a:cubicBezTo>
                <a:cubicBezTo>
                  <a:pt x="62038" y="303923"/>
                  <a:pt x="64884" y="302879"/>
                  <a:pt x="45244" y="311944"/>
                </a:cubicBezTo>
                <a:cubicBezTo>
                  <a:pt x="41363" y="313735"/>
                  <a:pt x="37091" y="314660"/>
                  <a:pt x="33338" y="316707"/>
                </a:cubicBezTo>
                <a:cubicBezTo>
                  <a:pt x="28313" y="319448"/>
                  <a:pt x="19050" y="326232"/>
                  <a:pt x="19050" y="326232"/>
                </a:cubicBezTo>
                <a:cubicBezTo>
                  <a:pt x="15875" y="330994"/>
                  <a:pt x="13294" y="336212"/>
                  <a:pt x="9525" y="340519"/>
                </a:cubicBezTo>
                <a:cubicBezTo>
                  <a:pt x="7640" y="342673"/>
                  <a:pt x="3167" y="342530"/>
                  <a:pt x="2381" y="345282"/>
                </a:cubicBezTo>
                <a:cubicBezTo>
                  <a:pt x="-245" y="354472"/>
                  <a:pt x="794" y="364332"/>
                  <a:pt x="0" y="373857"/>
                </a:cubicBezTo>
                <a:cubicBezTo>
                  <a:pt x="794" y="381794"/>
                  <a:pt x="89" y="390029"/>
                  <a:pt x="2381" y="397669"/>
                </a:cubicBezTo>
                <a:cubicBezTo>
                  <a:pt x="9474" y="421313"/>
                  <a:pt x="11910" y="416045"/>
                  <a:pt x="21431" y="431007"/>
                </a:cubicBezTo>
                <a:cubicBezTo>
                  <a:pt x="24867" y="436406"/>
                  <a:pt x="27945" y="442029"/>
                  <a:pt x="30956" y="447675"/>
                </a:cubicBezTo>
                <a:cubicBezTo>
                  <a:pt x="34297" y="453939"/>
                  <a:pt x="36221" y="461045"/>
                  <a:pt x="40481" y="466725"/>
                </a:cubicBezTo>
                <a:cubicBezTo>
                  <a:pt x="43531" y="470791"/>
                  <a:pt x="48672" y="472782"/>
                  <a:pt x="52388" y="476250"/>
                </a:cubicBezTo>
                <a:cubicBezTo>
                  <a:pt x="60594" y="483909"/>
                  <a:pt x="69973" y="490723"/>
                  <a:pt x="76200" y="500063"/>
                </a:cubicBezTo>
                <a:cubicBezTo>
                  <a:pt x="87676" y="517276"/>
                  <a:pt x="97098" y="535862"/>
                  <a:pt x="109538" y="552450"/>
                </a:cubicBezTo>
                <a:cubicBezTo>
                  <a:pt x="111919" y="555625"/>
                  <a:pt x="114202" y="558876"/>
                  <a:pt x="116681" y="561975"/>
                </a:cubicBezTo>
                <a:cubicBezTo>
                  <a:pt x="123728" y="570784"/>
                  <a:pt x="133068" y="578078"/>
                  <a:pt x="138113" y="588169"/>
                </a:cubicBezTo>
                <a:cubicBezTo>
                  <a:pt x="139700" y="591344"/>
                  <a:pt x="141477" y="594431"/>
                  <a:pt x="142875" y="597694"/>
                </a:cubicBezTo>
                <a:cubicBezTo>
                  <a:pt x="143864" y="600001"/>
                  <a:pt x="144037" y="602644"/>
                  <a:pt x="145256" y="604838"/>
                </a:cubicBezTo>
                <a:cubicBezTo>
                  <a:pt x="148036" y="609841"/>
                  <a:pt x="152001" y="614122"/>
                  <a:pt x="154781" y="619125"/>
                </a:cubicBezTo>
                <a:cubicBezTo>
                  <a:pt x="163196" y="634270"/>
                  <a:pt x="144691" y="621276"/>
                  <a:pt x="171450" y="642938"/>
                </a:cubicBezTo>
                <a:cubicBezTo>
                  <a:pt x="182572" y="651942"/>
                  <a:pt x="195263" y="658813"/>
                  <a:pt x="207169" y="666750"/>
                </a:cubicBezTo>
                <a:cubicBezTo>
                  <a:pt x="222231" y="689347"/>
                  <a:pt x="194913" y="647006"/>
                  <a:pt x="219075" y="695325"/>
                </a:cubicBezTo>
                <a:cubicBezTo>
                  <a:pt x="223986" y="705146"/>
                  <a:pt x="227364" y="713139"/>
                  <a:pt x="235744" y="721519"/>
                </a:cubicBezTo>
                <a:cubicBezTo>
                  <a:pt x="240572" y="726347"/>
                  <a:pt x="246857" y="729456"/>
                  <a:pt x="252413" y="733425"/>
                </a:cubicBezTo>
                <a:cubicBezTo>
                  <a:pt x="262629" y="753860"/>
                  <a:pt x="250856" y="734249"/>
                  <a:pt x="264319" y="747713"/>
                </a:cubicBezTo>
                <a:cubicBezTo>
                  <a:pt x="266343" y="749737"/>
                  <a:pt x="267057" y="752833"/>
                  <a:pt x="269081" y="754857"/>
                </a:cubicBezTo>
                <a:cubicBezTo>
                  <a:pt x="272675" y="758451"/>
                  <a:pt x="277569" y="760621"/>
                  <a:pt x="280988" y="764382"/>
                </a:cubicBezTo>
                <a:cubicBezTo>
                  <a:pt x="285581" y="769434"/>
                  <a:pt x="288301" y="775998"/>
                  <a:pt x="292894" y="781050"/>
                </a:cubicBezTo>
                <a:cubicBezTo>
                  <a:pt x="296313" y="784811"/>
                  <a:pt x="301206" y="786981"/>
                  <a:pt x="304800" y="790575"/>
                </a:cubicBezTo>
                <a:cubicBezTo>
                  <a:pt x="314610" y="800386"/>
                  <a:pt x="312957" y="803837"/>
                  <a:pt x="323850" y="812007"/>
                </a:cubicBezTo>
                <a:cubicBezTo>
                  <a:pt x="326690" y="814137"/>
                  <a:pt x="330200" y="815182"/>
                  <a:pt x="333375" y="816769"/>
                </a:cubicBezTo>
                <a:cubicBezTo>
                  <a:pt x="364891" y="848285"/>
                  <a:pt x="332115" y="816561"/>
                  <a:pt x="359569" y="840582"/>
                </a:cubicBezTo>
                <a:cubicBezTo>
                  <a:pt x="374956" y="854045"/>
                  <a:pt x="357612" y="841563"/>
                  <a:pt x="376238" y="854869"/>
                </a:cubicBezTo>
                <a:cubicBezTo>
                  <a:pt x="381460" y="858599"/>
                  <a:pt x="390262" y="863983"/>
                  <a:pt x="395288" y="866775"/>
                </a:cubicBezTo>
                <a:cubicBezTo>
                  <a:pt x="398391" y="868499"/>
                  <a:pt x="401769" y="869712"/>
                  <a:pt x="404813" y="871538"/>
                </a:cubicBezTo>
                <a:cubicBezTo>
                  <a:pt x="409721" y="874483"/>
                  <a:pt x="414631" y="877487"/>
                  <a:pt x="419100" y="881063"/>
                </a:cubicBezTo>
                <a:cubicBezTo>
                  <a:pt x="422606" y="883868"/>
                  <a:pt x="424889" y="888097"/>
                  <a:pt x="428625" y="890588"/>
                </a:cubicBezTo>
                <a:cubicBezTo>
                  <a:pt x="432181" y="892959"/>
                  <a:pt x="436562" y="893763"/>
                  <a:pt x="440531" y="895350"/>
                </a:cubicBezTo>
                <a:cubicBezTo>
                  <a:pt x="452382" y="907201"/>
                  <a:pt x="442816" y="898790"/>
                  <a:pt x="459581" y="909638"/>
                </a:cubicBezTo>
                <a:cubicBezTo>
                  <a:pt x="492424" y="930889"/>
                  <a:pt x="476609" y="925801"/>
                  <a:pt x="497681" y="931069"/>
                </a:cubicBezTo>
                <a:cubicBezTo>
                  <a:pt x="507206" y="936625"/>
                  <a:pt x="517222" y="941414"/>
                  <a:pt x="526256" y="947738"/>
                </a:cubicBezTo>
                <a:cubicBezTo>
                  <a:pt x="534194" y="953294"/>
                  <a:pt x="540877" y="961343"/>
                  <a:pt x="550069" y="964407"/>
                </a:cubicBezTo>
                <a:cubicBezTo>
                  <a:pt x="587729" y="976959"/>
                  <a:pt x="542550" y="960753"/>
                  <a:pt x="576263" y="976313"/>
                </a:cubicBezTo>
                <a:cubicBezTo>
                  <a:pt x="582421" y="979155"/>
                  <a:pt x="589016" y="980938"/>
                  <a:pt x="595313" y="983457"/>
                </a:cubicBezTo>
                <a:cubicBezTo>
                  <a:pt x="600925" y="985702"/>
                  <a:pt x="606281" y="988588"/>
                  <a:pt x="611981" y="990600"/>
                </a:cubicBezTo>
                <a:cubicBezTo>
                  <a:pt x="619796" y="993358"/>
                  <a:pt x="628023" y="994866"/>
                  <a:pt x="635794" y="997744"/>
                </a:cubicBezTo>
                <a:cubicBezTo>
                  <a:pt x="726546" y="1031356"/>
                  <a:pt x="634403" y="1001989"/>
                  <a:pt x="704850" y="1021557"/>
                </a:cubicBezTo>
                <a:cubicBezTo>
                  <a:pt x="709687" y="1022901"/>
                  <a:pt x="714340" y="1024843"/>
                  <a:pt x="719138" y="1026319"/>
                </a:cubicBezTo>
                <a:cubicBezTo>
                  <a:pt x="729818" y="1029605"/>
                  <a:pt x="749431" y="1035133"/>
                  <a:pt x="759619" y="1035844"/>
                </a:cubicBezTo>
                <a:cubicBezTo>
                  <a:pt x="785761" y="1037668"/>
                  <a:pt x="812006" y="1037431"/>
                  <a:pt x="838200" y="1038225"/>
                </a:cubicBezTo>
                <a:lnTo>
                  <a:pt x="900113" y="1045369"/>
                </a:lnTo>
                <a:cubicBezTo>
                  <a:pt x="904904" y="1045968"/>
                  <a:pt x="909596" y="1047270"/>
                  <a:pt x="914400" y="1047750"/>
                </a:cubicBezTo>
                <a:cubicBezTo>
                  <a:pt x="933421" y="1049652"/>
                  <a:pt x="971550" y="1052513"/>
                  <a:pt x="971550" y="1052513"/>
                </a:cubicBezTo>
                <a:cubicBezTo>
                  <a:pt x="977106" y="1054894"/>
                  <a:pt x="983447" y="1055946"/>
                  <a:pt x="988219" y="1059657"/>
                </a:cubicBezTo>
                <a:cubicBezTo>
                  <a:pt x="991021" y="1061836"/>
                  <a:pt x="992589" y="1065654"/>
                  <a:pt x="992981" y="1069182"/>
                </a:cubicBezTo>
                <a:cubicBezTo>
                  <a:pt x="993915" y="1077591"/>
                  <a:pt x="986675" y="1088938"/>
                  <a:pt x="983456" y="1095375"/>
                </a:cubicBezTo>
                <a:cubicBezTo>
                  <a:pt x="982662" y="1098550"/>
                  <a:pt x="981785" y="1101705"/>
                  <a:pt x="981075" y="1104900"/>
                </a:cubicBezTo>
                <a:cubicBezTo>
                  <a:pt x="977698" y="1120098"/>
                  <a:pt x="975924" y="1134200"/>
                  <a:pt x="973931" y="1150144"/>
                </a:cubicBezTo>
                <a:cubicBezTo>
                  <a:pt x="972148" y="1164409"/>
                  <a:pt x="971388" y="1178804"/>
                  <a:pt x="969169" y="1193007"/>
                </a:cubicBezTo>
                <a:cubicBezTo>
                  <a:pt x="967415" y="1204235"/>
                  <a:pt x="964406" y="1215232"/>
                  <a:pt x="962025" y="1226344"/>
                </a:cubicBezTo>
                <a:cubicBezTo>
                  <a:pt x="961231" y="1243013"/>
                  <a:pt x="961632" y="1259781"/>
                  <a:pt x="959644" y="1276350"/>
                </a:cubicBezTo>
                <a:cubicBezTo>
                  <a:pt x="959221" y="1279875"/>
                  <a:pt x="956127" y="1282551"/>
                  <a:pt x="954881" y="1285875"/>
                </a:cubicBezTo>
                <a:cubicBezTo>
                  <a:pt x="953732" y="1288939"/>
                  <a:pt x="953399" y="1292253"/>
                  <a:pt x="952500" y="1295400"/>
                </a:cubicBezTo>
                <a:cubicBezTo>
                  <a:pt x="951810" y="1297814"/>
                  <a:pt x="950369" y="1300046"/>
                  <a:pt x="950119" y="1302544"/>
                </a:cubicBezTo>
                <a:cubicBezTo>
                  <a:pt x="949566" y="1308073"/>
                  <a:pt x="950119" y="1313657"/>
                  <a:pt x="950119" y="131921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6C1D0D-B57C-4B32-9184-C2F93B96BAD0}"/>
              </a:ext>
            </a:extLst>
          </p:cNvPr>
          <p:cNvSpPr/>
          <p:nvPr/>
        </p:nvSpPr>
        <p:spPr>
          <a:xfrm>
            <a:off x="1838325" y="2097881"/>
            <a:ext cx="207169" cy="1116898"/>
          </a:xfrm>
          <a:custGeom>
            <a:avLst/>
            <a:gdLst>
              <a:gd name="connsiteX0" fmla="*/ 83344 w 207169"/>
              <a:gd name="connsiteY0" fmla="*/ 0 h 1116898"/>
              <a:gd name="connsiteX1" fmla="*/ 80963 w 207169"/>
              <a:gd name="connsiteY1" fmla="*/ 54769 h 1116898"/>
              <a:gd name="connsiteX2" fmla="*/ 76200 w 207169"/>
              <a:gd name="connsiteY2" fmla="*/ 104775 h 1116898"/>
              <a:gd name="connsiteX3" fmla="*/ 71438 w 207169"/>
              <a:gd name="connsiteY3" fmla="*/ 119063 h 1116898"/>
              <a:gd name="connsiteX4" fmla="*/ 59531 w 207169"/>
              <a:gd name="connsiteY4" fmla="*/ 147638 h 1116898"/>
              <a:gd name="connsiteX5" fmla="*/ 57150 w 207169"/>
              <a:gd name="connsiteY5" fmla="*/ 161925 h 1116898"/>
              <a:gd name="connsiteX6" fmla="*/ 54769 w 207169"/>
              <a:gd name="connsiteY6" fmla="*/ 183357 h 1116898"/>
              <a:gd name="connsiteX7" fmla="*/ 52388 w 207169"/>
              <a:gd name="connsiteY7" fmla="*/ 190500 h 1116898"/>
              <a:gd name="connsiteX8" fmla="*/ 47625 w 207169"/>
              <a:gd name="connsiteY8" fmla="*/ 207169 h 1116898"/>
              <a:gd name="connsiteX9" fmla="*/ 45244 w 207169"/>
              <a:gd name="connsiteY9" fmla="*/ 233363 h 1116898"/>
              <a:gd name="connsiteX10" fmla="*/ 38100 w 207169"/>
              <a:gd name="connsiteY10" fmla="*/ 309563 h 1116898"/>
              <a:gd name="connsiteX11" fmla="*/ 30956 w 207169"/>
              <a:gd name="connsiteY11" fmla="*/ 326232 h 1116898"/>
              <a:gd name="connsiteX12" fmla="*/ 23813 w 207169"/>
              <a:gd name="connsiteY12" fmla="*/ 347663 h 1116898"/>
              <a:gd name="connsiteX13" fmla="*/ 21431 w 207169"/>
              <a:gd name="connsiteY13" fmla="*/ 457200 h 1116898"/>
              <a:gd name="connsiteX14" fmla="*/ 14288 w 207169"/>
              <a:gd name="connsiteY14" fmla="*/ 507207 h 1116898"/>
              <a:gd name="connsiteX15" fmla="*/ 9525 w 207169"/>
              <a:gd name="connsiteY15" fmla="*/ 569119 h 1116898"/>
              <a:gd name="connsiteX16" fmla="*/ 4763 w 207169"/>
              <a:gd name="connsiteY16" fmla="*/ 585788 h 1116898"/>
              <a:gd name="connsiteX17" fmla="*/ 9525 w 207169"/>
              <a:gd name="connsiteY17" fmla="*/ 669132 h 1116898"/>
              <a:gd name="connsiteX18" fmla="*/ 4763 w 207169"/>
              <a:gd name="connsiteY18" fmla="*/ 697707 h 1116898"/>
              <a:gd name="connsiteX19" fmla="*/ 0 w 207169"/>
              <a:gd name="connsiteY19" fmla="*/ 731044 h 1116898"/>
              <a:gd name="connsiteX20" fmla="*/ 2381 w 207169"/>
              <a:gd name="connsiteY20" fmla="*/ 757238 h 1116898"/>
              <a:gd name="connsiteX21" fmla="*/ 7144 w 207169"/>
              <a:gd name="connsiteY21" fmla="*/ 826294 h 1116898"/>
              <a:gd name="connsiteX22" fmla="*/ 19050 w 207169"/>
              <a:gd name="connsiteY22" fmla="*/ 828675 h 1116898"/>
              <a:gd name="connsiteX23" fmla="*/ 38100 w 207169"/>
              <a:gd name="connsiteY23" fmla="*/ 831057 h 1116898"/>
              <a:gd name="connsiteX24" fmla="*/ 95250 w 207169"/>
              <a:gd name="connsiteY24" fmla="*/ 833438 h 1116898"/>
              <a:gd name="connsiteX25" fmla="*/ 102394 w 207169"/>
              <a:gd name="connsiteY25" fmla="*/ 835819 h 1116898"/>
              <a:gd name="connsiteX26" fmla="*/ 173831 w 207169"/>
              <a:gd name="connsiteY26" fmla="*/ 840582 h 1116898"/>
              <a:gd name="connsiteX27" fmla="*/ 200025 w 207169"/>
              <a:gd name="connsiteY27" fmla="*/ 845344 h 1116898"/>
              <a:gd name="connsiteX28" fmla="*/ 207169 w 207169"/>
              <a:gd name="connsiteY28" fmla="*/ 850107 h 1116898"/>
              <a:gd name="connsiteX29" fmla="*/ 197644 w 207169"/>
              <a:gd name="connsiteY29" fmla="*/ 873919 h 1116898"/>
              <a:gd name="connsiteX30" fmla="*/ 192881 w 207169"/>
              <a:gd name="connsiteY30" fmla="*/ 885825 h 1116898"/>
              <a:gd name="connsiteX31" fmla="*/ 183356 w 207169"/>
              <a:gd name="connsiteY31" fmla="*/ 907257 h 1116898"/>
              <a:gd name="connsiteX32" fmla="*/ 180975 w 207169"/>
              <a:gd name="connsiteY32" fmla="*/ 916782 h 1116898"/>
              <a:gd name="connsiteX33" fmla="*/ 178594 w 207169"/>
              <a:gd name="connsiteY33" fmla="*/ 923925 h 1116898"/>
              <a:gd name="connsiteX34" fmla="*/ 173831 w 207169"/>
              <a:gd name="connsiteY34" fmla="*/ 973932 h 1116898"/>
              <a:gd name="connsiteX35" fmla="*/ 176213 w 207169"/>
              <a:gd name="connsiteY35" fmla="*/ 1042988 h 1116898"/>
              <a:gd name="connsiteX36" fmla="*/ 173831 w 207169"/>
              <a:gd name="connsiteY36" fmla="*/ 1071563 h 1116898"/>
              <a:gd name="connsiteX37" fmla="*/ 169069 w 207169"/>
              <a:gd name="connsiteY37" fmla="*/ 1085850 h 1116898"/>
              <a:gd name="connsiteX38" fmla="*/ 159544 w 207169"/>
              <a:gd name="connsiteY38" fmla="*/ 1116807 h 1116898"/>
              <a:gd name="connsiteX39" fmla="*/ 142875 w 207169"/>
              <a:gd name="connsiteY39" fmla="*/ 1114425 h 1116898"/>
              <a:gd name="connsiteX40" fmla="*/ 135731 w 207169"/>
              <a:gd name="connsiteY40" fmla="*/ 1107282 h 1116898"/>
              <a:gd name="connsiteX41" fmla="*/ 130969 w 207169"/>
              <a:gd name="connsiteY41" fmla="*/ 1100138 h 1116898"/>
              <a:gd name="connsiteX42" fmla="*/ 121444 w 207169"/>
              <a:gd name="connsiteY42" fmla="*/ 1095375 h 1116898"/>
              <a:gd name="connsiteX43" fmla="*/ 116681 w 207169"/>
              <a:gd name="connsiteY43" fmla="*/ 1088232 h 1116898"/>
              <a:gd name="connsiteX44" fmla="*/ 109538 w 207169"/>
              <a:gd name="connsiteY44" fmla="*/ 1083469 h 1116898"/>
              <a:gd name="connsiteX45" fmla="*/ 102394 w 207169"/>
              <a:gd name="connsiteY45" fmla="*/ 1076325 h 1116898"/>
              <a:gd name="connsiteX46" fmla="*/ 95250 w 207169"/>
              <a:gd name="connsiteY46" fmla="*/ 1071563 h 1116898"/>
              <a:gd name="connsiteX47" fmla="*/ 88106 w 207169"/>
              <a:gd name="connsiteY47" fmla="*/ 1064419 h 1116898"/>
              <a:gd name="connsiteX48" fmla="*/ 80963 w 207169"/>
              <a:gd name="connsiteY48" fmla="*/ 1059657 h 1116898"/>
              <a:gd name="connsiteX49" fmla="*/ 64294 w 207169"/>
              <a:gd name="connsiteY49" fmla="*/ 1040607 h 1116898"/>
              <a:gd name="connsiteX50" fmla="*/ 54769 w 207169"/>
              <a:gd name="connsiteY50" fmla="*/ 1023938 h 1116898"/>
              <a:gd name="connsiteX51" fmla="*/ 45244 w 207169"/>
              <a:gd name="connsiteY51" fmla="*/ 1016794 h 1116898"/>
              <a:gd name="connsiteX52" fmla="*/ 38100 w 207169"/>
              <a:gd name="connsiteY52" fmla="*/ 1004888 h 11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07169" h="1116898">
                <a:moveTo>
                  <a:pt x="83344" y="0"/>
                </a:moveTo>
                <a:cubicBezTo>
                  <a:pt x="82550" y="18256"/>
                  <a:pt x="81924" y="36521"/>
                  <a:pt x="80963" y="54769"/>
                </a:cubicBezTo>
                <a:cubicBezTo>
                  <a:pt x="80413" y="65227"/>
                  <a:pt x="79672" y="90887"/>
                  <a:pt x="76200" y="104775"/>
                </a:cubicBezTo>
                <a:cubicBezTo>
                  <a:pt x="74983" y="109645"/>
                  <a:pt x="73126" y="114335"/>
                  <a:pt x="71438" y="119063"/>
                </a:cubicBezTo>
                <a:cubicBezTo>
                  <a:pt x="64447" y="138637"/>
                  <a:pt x="66594" y="133513"/>
                  <a:pt x="59531" y="147638"/>
                </a:cubicBezTo>
                <a:cubicBezTo>
                  <a:pt x="58737" y="152400"/>
                  <a:pt x="57788" y="157139"/>
                  <a:pt x="57150" y="161925"/>
                </a:cubicBezTo>
                <a:cubicBezTo>
                  <a:pt x="56200" y="169050"/>
                  <a:pt x="55951" y="176267"/>
                  <a:pt x="54769" y="183357"/>
                </a:cubicBezTo>
                <a:cubicBezTo>
                  <a:pt x="54356" y="185833"/>
                  <a:pt x="53109" y="188096"/>
                  <a:pt x="52388" y="190500"/>
                </a:cubicBezTo>
                <a:cubicBezTo>
                  <a:pt x="50727" y="196035"/>
                  <a:pt x="49213" y="201613"/>
                  <a:pt x="47625" y="207169"/>
                </a:cubicBezTo>
                <a:cubicBezTo>
                  <a:pt x="46831" y="215900"/>
                  <a:pt x="45808" y="224614"/>
                  <a:pt x="45244" y="233363"/>
                </a:cubicBezTo>
                <a:cubicBezTo>
                  <a:pt x="43562" y="259437"/>
                  <a:pt x="44759" y="284261"/>
                  <a:pt x="38100" y="309563"/>
                </a:cubicBezTo>
                <a:cubicBezTo>
                  <a:pt x="36561" y="315409"/>
                  <a:pt x="33079" y="320572"/>
                  <a:pt x="30956" y="326232"/>
                </a:cubicBezTo>
                <a:cubicBezTo>
                  <a:pt x="28312" y="333283"/>
                  <a:pt x="23813" y="347663"/>
                  <a:pt x="23813" y="347663"/>
                </a:cubicBezTo>
                <a:cubicBezTo>
                  <a:pt x="23019" y="384175"/>
                  <a:pt x="22648" y="420699"/>
                  <a:pt x="21431" y="457200"/>
                </a:cubicBezTo>
                <a:cubicBezTo>
                  <a:pt x="20324" y="490401"/>
                  <a:pt x="21236" y="482886"/>
                  <a:pt x="14288" y="507207"/>
                </a:cubicBezTo>
                <a:cubicBezTo>
                  <a:pt x="12700" y="527844"/>
                  <a:pt x="12016" y="548571"/>
                  <a:pt x="9525" y="569119"/>
                </a:cubicBezTo>
                <a:cubicBezTo>
                  <a:pt x="8830" y="574856"/>
                  <a:pt x="4915" y="580011"/>
                  <a:pt x="4763" y="585788"/>
                </a:cubicBezTo>
                <a:cubicBezTo>
                  <a:pt x="3165" y="646536"/>
                  <a:pt x="1717" y="637895"/>
                  <a:pt x="9525" y="669132"/>
                </a:cubicBezTo>
                <a:cubicBezTo>
                  <a:pt x="7938" y="678657"/>
                  <a:pt x="6231" y="688163"/>
                  <a:pt x="4763" y="697707"/>
                </a:cubicBezTo>
                <a:cubicBezTo>
                  <a:pt x="3056" y="708802"/>
                  <a:pt x="0" y="731044"/>
                  <a:pt x="0" y="731044"/>
                </a:cubicBezTo>
                <a:cubicBezTo>
                  <a:pt x="794" y="739775"/>
                  <a:pt x="1725" y="748495"/>
                  <a:pt x="2381" y="757238"/>
                </a:cubicBezTo>
                <a:cubicBezTo>
                  <a:pt x="4107" y="780247"/>
                  <a:pt x="1901" y="803824"/>
                  <a:pt x="7144" y="826294"/>
                </a:cubicBezTo>
                <a:cubicBezTo>
                  <a:pt x="8064" y="830235"/>
                  <a:pt x="15050" y="828060"/>
                  <a:pt x="19050" y="828675"/>
                </a:cubicBezTo>
                <a:cubicBezTo>
                  <a:pt x="25375" y="829648"/>
                  <a:pt x="31713" y="830658"/>
                  <a:pt x="38100" y="831057"/>
                </a:cubicBezTo>
                <a:cubicBezTo>
                  <a:pt x="57129" y="832246"/>
                  <a:pt x="76200" y="832644"/>
                  <a:pt x="95250" y="833438"/>
                </a:cubicBezTo>
                <a:cubicBezTo>
                  <a:pt x="97631" y="834232"/>
                  <a:pt x="99959" y="835210"/>
                  <a:pt x="102394" y="835819"/>
                </a:cubicBezTo>
                <a:cubicBezTo>
                  <a:pt x="126303" y="841796"/>
                  <a:pt x="146918" y="839505"/>
                  <a:pt x="173831" y="840582"/>
                </a:cubicBezTo>
                <a:cubicBezTo>
                  <a:pt x="175435" y="840849"/>
                  <a:pt x="197362" y="844346"/>
                  <a:pt x="200025" y="845344"/>
                </a:cubicBezTo>
                <a:cubicBezTo>
                  <a:pt x="202705" y="846349"/>
                  <a:pt x="204788" y="848519"/>
                  <a:pt x="207169" y="850107"/>
                </a:cubicBezTo>
                <a:cubicBezTo>
                  <a:pt x="202779" y="876450"/>
                  <a:pt x="208800" y="853839"/>
                  <a:pt x="197644" y="873919"/>
                </a:cubicBezTo>
                <a:cubicBezTo>
                  <a:pt x="195568" y="877655"/>
                  <a:pt x="194617" y="881919"/>
                  <a:pt x="192881" y="885825"/>
                </a:cubicBezTo>
                <a:cubicBezTo>
                  <a:pt x="187352" y="898265"/>
                  <a:pt x="188059" y="893149"/>
                  <a:pt x="183356" y="907257"/>
                </a:cubicBezTo>
                <a:cubicBezTo>
                  <a:pt x="182321" y="910362"/>
                  <a:pt x="181874" y="913635"/>
                  <a:pt x="180975" y="916782"/>
                </a:cubicBezTo>
                <a:cubicBezTo>
                  <a:pt x="180286" y="919195"/>
                  <a:pt x="179388" y="921544"/>
                  <a:pt x="178594" y="923925"/>
                </a:cubicBezTo>
                <a:cubicBezTo>
                  <a:pt x="176706" y="939032"/>
                  <a:pt x="173831" y="959580"/>
                  <a:pt x="173831" y="973932"/>
                </a:cubicBezTo>
                <a:cubicBezTo>
                  <a:pt x="173831" y="996964"/>
                  <a:pt x="175419" y="1019969"/>
                  <a:pt x="176213" y="1042988"/>
                </a:cubicBezTo>
                <a:cubicBezTo>
                  <a:pt x="175419" y="1052513"/>
                  <a:pt x="175402" y="1062135"/>
                  <a:pt x="173831" y="1071563"/>
                </a:cubicBezTo>
                <a:cubicBezTo>
                  <a:pt x="173006" y="1076515"/>
                  <a:pt x="169069" y="1085850"/>
                  <a:pt x="169069" y="1085850"/>
                </a:cubicBezTo>
                <a:cubicBezTo>
                  <a:pt x="168728" y="1089598"/>
                  <a:pt x="173232" y="1115438"/>
                  <a:pt x="159544" y="1116807"/>
                </a:cubicBezTo>
                <a:cubicBezTo>
                  <a:pt x="153959" y="1117365"/>
                  <a:pt x="148431" y="1115219"/>
                  <a:pt x="142875" y="1114425"/>
                </a:cubicBezTo>
                <a:cubicBezTo>
                  <a:pt x="140494" y="1112044"/>
                  <a:pt x="137887" y="1109869"/>
                  <a:pt x="135731" y="1107282"/>
                </a:cubicBezTo>
                <a:cubicBezTo>
                  <a:pt x="133899" y="1105083"/>
                  <a:pt x="133167" y="1101970"/>
                  <a:pt x="130969" y="1100138"/>
                </a:cubicBezTo>
                <a:cubicBezTo>
                  <a:pt x="128242" y="1097865"/>
                  <a:pt x="124619" y="1096963"/>
                  <a:pt x="121444" y="1095375"/>
                </a:cubicBezTo>
                <a:cubicBezTo>
                  <a:pt x="119856" y="1092994"/>
                  <a:pt x="118705" y="1090256"/>
                  <a:pt x="116681" y="1088232"/>
                </a:cubicBezTo>
                <a:cubicBezTo>
                  <a:pt x="114657" y="1086208"/>
                  <a:pt x="111736" y="1085301"/>
                  <a:pt x="109538" y="1083469"/>
                </a:cubicBezTo>
                <a:cubicBezTo>
                  <a:pt x="106951" y="1081313"/>
                  <a:pt x="104981" y="1078481"/>
                  <a:pt x="102394" y="1076325"/>
                </a:cubicBezTo>
                <a:cubicBezTo>
                  <a:pt x="100195" y="1074493"/>
                  <a:pt x="97449" y="1073395"/>
                  <a:pt x="95250" y="1071563"/>
                </a:cubicBezTo>
                <a:cubicBezTo>
                  <a:pt x="92663" y="1069407"/>
                  <a:pt x="90693" y="1066575"/>
                  <a:pt x="88106" y="1064419"/>
                </a:cubicBezTo>
                <a:cubicBezTo>
                  <a:pt x="85908" y="1062587"/>
                  <a:pt x="83136" y="1061519"/>
                  <a:pt x="80963" y="1059657"/>
                </a:cubicBezTo>
                <a:cubicBezTo>
                  <a:pt x="72331" y="1052258"/>
                  <a:pt x="70862" y="1049364"/>
                  <a:pt x="64294" y="1040607"/>
                </a:cubicBezTo>
                <a:cubicBezTo>
                  <a:pt x="61570" y="1032433"/>
                  <a:pt x="61978" y="1031147"/>
                  <a:pt x="54769" y="1023938"/>
                </a:cubicBezTo>
                <a:cubicBezTo>
                  <a:pt x="51963" y="1021132"/>
                  <a:pt x="48050" y="1019600"/>
                  <a:pt x="45244" y="1016794"/>
                </a:cubicBezTo>
                <a:cubicBezTo>
                  <a:pt x="42370" y="1013920"/>
                  <a:pt x="39979" y="1008647"/>
                  <a:pt x="38100" y="100488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5063E8-7F4C-4533-BCAA-C9D622E32656}"/>
              </a:ext>
            </a:extLst>
          </p:cNvPr>
          <p:cNvSpPr/>
          <p:nvPr/>
        </p:nvSpPr>
        <p:spPr>
          <a:xfrm>
            <a:off x="1988344" y="3221831"/>
            <a:ext cx="1016794" cy="402631"/>
          </a:xfrm>
          <a:custGeom>
            <a:avLst/>
            <a:gdLst>
              <a:gd name="connsiteX0" fmla="*/ 0 w 1016794"/>
              <a:gd name="connsiteY0" fmla="*/ 0 h 402631"/>
              <a:gd name="connsiteX1" fmla="*/ 35719 w 1016794"/>
              <a:gd name="connsiteY1" fmla="*/ 21432 h 402631"/>
              <a:gd name="connsiteX2" fmla="*/ 52387 w 1016794"/>
              <a:gd name="connsiteY2" fmla="*/ 35719 h 402631"/>
              <a:gd name="connsiteX3" fmla="*/ 97631 w 1016794"/>
              <a:gd name="connsiteY3" fmla="*/ 61913 h 402631"/>
              <a:gd name="connsiteX4" fmla="*/ 104775 w 1016794"/>
              <a:gd name="connsiteY4" fmla="*/ 71438 h 402631"/>
              <a:gd name="connsiteX5" fmla="*/ 128587 w 1016794"/>
              <a:gd name="connsiteY5" fmla="*/ 88107 h 402631"/>
              <a:gd name="connsiteX6" fmla="*/ 152400 w 1016794"/>
              <a:gd name="connsiteY6" fmla="*/ 107157 h 402631"/>
              <a:gd name="connsiteX7" fmla="*/ 178594 w 1016794"/>
              <a:gd name="connsiteY7" fmla="*/ 123825 h 402631"/>
              <a:gd name="connsiteX8" fmla="*/ 185737 w 1016794"/>
              <a:gd name="connsiteY8" fmla="*/ 135732 h 402631"/>
              <a:gd name="connsiteX9" fmla="*/ 209550 w 1016794"/>
              <a:gd name="connsiteY9" fmla="*/ 159544 h 402631"/>
              <a:gd name="connsiteX10" fmla="*/ 230981 w 1016794"/>
              <a:gd name="connsiteY10" fmla="*/ 171450 h 402631"/>
              <a:gd name="connsiteX11" fmla="*/ 238125 w 1016794"/>
              <a:gd name="connsiteY11" fmla="*/ 180975 h 402631"/>
              <a:gd name="connsiteX12" fmla="*/ 257175 w 1016794"/>
              <a:gd name="connsiteY12" fmla="*/ 197644 h 402631"/>
              <a:gd name="connsiteX13" fmla="*/ 283369 w 1016794"/>
              <a:gd name="connsiteY13" fmla="*/ 226219 h 402631"/>
              <a:gd name="connsiteX14" fmla="*/ 300037 w 1016794"/>
              <a:gd name="connsiteY14" fmla="*/ 240507 h 402631"/>
              <a:gd name="connsiteX15" fmla="*/ 311944 w 1016794"/>
              <a:gd name="connsiteY15" fmla="*/ 250032 h 402631"/>
              <a:gd name="connsiteX16" fmla="*/ 319087 w 1016794"/>
              <a:gd name="connsiteY16" fmla="*/ 259557 h 402631"/>
              <a:gd name="connsiteX17" fmla="*/ 326231 w 1016794"/>
              <a:gd name="connsiteY17" fmla="*/ 261938 h 402631"/>
              <a:gd name="connsiteX18" fmla="*/ 347662 w 1016794"/>
              <a:gd name="connsiteY18" fmla="*/ 276225 h 402631"/>
              <a:gd name="connsiteX19" fmla="*/ 354806 w 1016794"/>
              <a:gd name="connsiteY19" fmla="*/ 280988 h 402631"/>
              <a:gd name="connsiteX20" fmla="*/ 364331 w 1016794"/>
              <a:gd name="connsiteY20" fmla="*/ 288132 h 402631"/>
              <a:gd name="connsiteX21" fmla="*/ 373856 w 1016794"/>
              <a:gd name="connsiteY21" fmla="*/ 297657 h 402631"/>
              <a:gd name="connsiteX22" fmla="*/ 400050 w 1016794"/>
              <a:gd name="connsiteY22" fmla="*/ 307182 h 402631"/>
              <a:gd name="connsiteX23" fmla="*/ 411956 w 1016794"/>
              <a:gd name="connsiteY23" fmla="*/ 311944 h 402631"/>
              <a:gd name="connsiteX24" fmla="*/ 433387 w 1016794"/>
              <a:gd name="connsiteY24" fmla="*/ 314325 h 402631"/>
              <a:gd name="connsiteX25" fmla="*/ 450056 w 1016794"/>
              <a:gd name="connsiteY25" fmla="*/ 316707 h 402631"/>
              <a:gd name="connsiteX26" fmla="*/ 457200 w 1016794"/>
              <a:gd name="connsiteY26" fmla="*/ 319088 h 402631"/>
              <a:gd name="connsiteX27" fmla="*/ 495300 w 1016794"/>
              <a:gd name="connsiteY27" fmla="*/ 323850 h 402631"/>
              <a:gd name="connsiteX28" fmla="*/ 533400 w 1016794"/>
              <a:gd name="connsiteY28" fmla="*/ 328613 h 402631"/>
              <a:gd name="connsiteX29" fmla="*/ 554831 w 1016794"/>
              <a:gd name="connsiteY29" fmla="*/ 333375 h 402631"/>
              <a:gd name="connsiteX30" fmla="*/ 592931 w 1016794"/>
              <a:gd name="connsiteY30" fmla="*/ 335757 h 402631"/>
              <a:gd name="connsiteX31" fmla="*/ 611981 w 1016794"/>
              <a:gd name="connsiteY31" fmla="*/ 338138 h 402631"/>
              <a:gd name="connsiteX32" fmla="*/ 681037 w 1016794"/>
              <a:gd name="connsiteY32" fmla="*/ 342900 h 402631"/>
              <a:gd name="connsiteX33" fmla="*/ 716756 w 1016794"/>
              <a:gd name="connsiteY33" fmla="*/ 347663 h 402631"/>
              <a:gd name="connsiteX34" fmla="*/ 757237 w 1016794"/>
              <a:gd name="connsiteY34" fmla="*/ 352425 h 402631"/>
              <a:gd name="connsiteX35" fmla="*/ 790575 w 1016794"/>
              <a:gd name="connsiteY35" fmla="*/ 357188 h 402631"/>
              <a:gd name="connsiteX36" fmla="*/ 812006 w 1016794"/>
              <a:gd name="connsiteY36" fmla="*/ 361950 h 402631"/>
              <a:gd name="connsiteX37" fmla="*/ 826294 w 1016794"/>
              <a:gd name="connsiteY37" fmla="*/ 366713 h 402631"/>
              <a:gd name="connsiteX38" fmla="*/ 852487 w 1016794"/>
              <a:gd name="connsiteY38" fmla="*/ 369094 h 402631"/>
              <a:gd name="connsiteX39" fmla="*/ 864394 w 1016794"/>
              <a:gd name="connsiteY39" fmla="*/ 373857 h 402631"/>
              <a:gd name="connsiteX40" fmla="*/ 885825 w 1016794"/>
              <a:gd name="connsiteY40" fmla="*/ 376238 h 402631"/>
              <a:gd name="connsiteX41" fmla="*/ 904875 w 1016794"/>
              <a:gd name="connsiteY41" fmla="*/ 378619 h 402631"/>
              <a:gd name="connsiteX42" fmla="*/ 912019 w 1016794"/>
              <a:gd name="connsiteY42" fmla="*/ 383382 h 402631"/>
              <a:gd name="connsiteX43" fmla="*/ 938212 w 1016794"/>
              <a:gd name="connsiteY43" fmla="*/ 385763 h 402631"/>
              <a:gd name="connsiteX44" fmla="*/ 950119 w 1016794"/>
              <a:gd name="connsiteY44" fmla="*/ 388144 h 402631"/>
              <a:gd name="connsiteX45" fmla="*/ 978694 w 1016794"/>
              <a:gd name="connsiteY45" fmla="*/ 395288 h 402631"/>
              <a:gd name="connsiteX46" fmla="*/ 988219 w 1016794"/>
              <a:gd name="connsiteY46" fmla="*/ 397669 h 402631"/>
              <a:gd name="connsiteX47" fmla="*/ 1000125 w 1016794"/>
              <a:gd name="connsiteY47" fmla="*/ 400050 h 402631"/>
              <a:gd name="connsiteX48" fmla="*/ 1007269 w 1016794"/>
              <a:gd name="connsiteY48" fmla="*/ 402432 h 402631"/>
              <a:gd name="connsiteX49" fmla="*/ 1016794 w 1016794"/>
              <a:gd name="connsiteY49" fmla="*/ 402432 h 4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16794" h="402631">
                <a:moveTo>
                  <a:pt x="0" y="0"/>
                </a:moveTo>
                <a:cubicBezTo>
                  <a:pt x="18764" y="7506"/>
                  <a:pt x="13251" y="4251"/>
                  <a:pt x="35719" y="21432"/>
                </a:cubicBezTo>
                <a:cubicBezTo>
                  <a:pt x="41532" y="25877"/>
                  <a:pt x="46392" y="31523"/>
                  <a:pt x="52387" y="35719"/>
                </a:cubicBezTo>
                <a:cubicBezTo>
                  <a:pt x="72859" y="50049"/>
                  <a:pt x="79108" y="52651"/>
                  <a:pt x="97631" y="61913"/>
                </a:cubicBezTo>
                <a:cubicBezTo>
                  <a:pt x="100012" y="65088"/>
                  <a:pt x="101969" y="68632"/>
                  <a:pt x="104775" y="71438"/>
                </a:cubicBezTo>
                <a:cubicBezTo>
                  <a:pt x="117584" y="84247"/>
                  <a:pt x="114792" y="77991"/>
                  <a:pt x="128587" y="88107"/>
                </a:cubicBezTo>
                <a:cubicBezTo>
                  <a:pt x="136784" y="94118"/>
                  <a:pt x="144376" y="100916"/>
                  <a:pt x="152400" y="107157"/>
                </a:cubicBezTo>
                <a:cubicBezTo>
                  <a:pt x="172142" y="122511"/>
                  <a:pt x="164336" y="119073"/>
                  <a:pt x="178594" y="123825"/>
                </a:cubicBezTo>
                <a:cubicBezTo>
                  <a:pt x="180975" y="127794"/>
                  <a:pt x="183015" y="131989"/>
                  <a:pt x="185737" y="135732"/>
                </a:cubicBezTo>
                <a:cubicBezTo>
                  <a:pt x="192887" y="145563"/>
                  <a:pt x="199371" y="153000"/>
                  <a:pt x="209550" y="159544"/>
                </a:cubicBezTo>
                <a:cubicBezTo>
                  <a:pt x="216424" y="163963"/>
                  <a:pt x="223837" y="167481"/>
                  <a:pt x="230981" y="171450"/>
                </a:cubicBezTo>
                <a:cubicBezTo>
                  <a:pt x="233362" y="174625"/>
                  <a:pt x="235319" y="178169"/>
                  <a:pt x="238125" y="180975"/>
                </a:cubicBezTo>
                <a:cubicBezTo>
                  <a:pt x="266577" y="209427"/>
                  <a:pt x="227495" y="164254"/>
                  <a:pt x="257175" y="197644"/>
                </a:cubicBezTo>
                <a:cubicBezTo>
                  <a:pt x="267683" y="209465"/>
                  <a:pt x="269176" y="215574"/>
                  <a:pt x="283369" y="226219"/>
                </a:cubicBezTo>
                <a:cubicBezTo>
                  <a:pt x="307327" y="244188"/>
                  <a:pt x="280128" y="223086"/>
                  <a:pt x="300037" y="240507"/>
                </a:cubicBezTo>
                <a:cubicBezTo>
                  <a:pt x="303862" y="243854"/>
                  <a:pt x="308350" y="246438"/>
                  <a:pt x="311944" y="250032"/>
                </a:cubicBezTo>
                <a:cubicBezTo>
                  <a:pt x="314750" y="252838"/>
                  <a:pt x="316038" y="257016"/>
                  <a:pt x="319087" y="259557"/>
                </a:cubicBezTo>
                <a:cubicBezTo>
                  <a:pt x="321015" y="261164"/>
                  <a:pt x="324063" y="260673"/>
                  <a:pt x="326231" y="261938"/>
                </a:cubicBezTo>
                <a:cubicBezTo>
                  <a:pt x="333647" y="266264"/>
                  <a:pt x="340518" y="271463"/>
                  <a:pt x="347662" y="276225"/>
                </a:cubicBezTo>
                <a:cubicBezTo>
                  <a:pt x="350043" y="277813"/>
                  <a:pt x="352516" y="279271"/>
                  <a:pt x="354806" y="280988"/>
                </a:cubicBezTo>
                <a:cubicBezTo>
                  <a:pt x="357981" y="283369"/>
                  <a:pt x="361344" y="285519"/>
                  <a:pt x="364331" y="288132"/>
                </a:cubicBezTo>
                <a:cubicBezTo>
                  <a:pt x="367710" y="291089"/>
                  <a:pt x="370120" y="295166"/>
                  <a:pt x="373856" y="297657"/>
                </a:cubicBezTo>
                <a:cubicBezTo>
                  <a:pt x="377757" y="300257"/>
                  <a:pt x="396584" y="305796"/>
                  <a:pt x="400050" y="307182"/>
                </a:cubicBezTo>
                <a:cubicBezTo>
                  <a:pt x="404019" y="308769"/>
                  <a:pt x="407777" y="311048"/>
                  <a:pt x="411956" y="311944"/>
                </a:cubicBezTo>
                <a:cubicBezTo>
                  <a:pt x="418984" y="313450"/>
                  <a:pt x="426255" y="313433"/>
                  <a:pt x="433387" y="314325"/>
                </a:cubicBezTo>
                <a:cubicBezTo>
                  <a:pt x="438956" y="315021"/>
                  <a:pt x="444500" y="315913"/>
                  <a:pt x="450056" y="316707"/>
                </a:cubicBezTo>
                <a:cubicBezTo>
                  <a:pt x="452437" y="317501"/>
                  <a:pt x="454750" y="318544"/>
                  <a:pt x="457200" y="319088"/>
                </a:cubicBezTo>
                <a:cubicBezTo>
                  <a:pt x="469286" y="321774"/>
                  <a:pt x="483321" y="322652"/>
                  <a:pt x="495300" y="323850"/>
                </a:cubicBezTo>
                <a:cubicBezTo>
                  <a:pt x="514709" y="330322"/>
                  <a:pt x="489851" y="322675"/>
                  <a:pt x="533400" y="328613"/>
                </a:cubicBezTo>
                <a:cubicBezTo>
                  <a:pt x="540651" y="329602"/>
                  <a:pt x="547565" y="332503"/>
                  <a:pt x="554831" y="333375"/>
                </a:cubicBezTo>
                <a:cubicBezTo>
                  <a:pt x="567465" y="334891"/>
                  <a:pt x="580250" y="334700"/>
                  <a:pt x="592931" y="335757"/>
                </a:cubicBezTo>
                <a:cubicBezTo>
                  <a:pt x="599308" y="336288"/>
                  <a:pt x="605603" y="337621"/>
                  <a:pt x="611981" y="338138"/>
                </a:cubicBezTo>
                <a:cubicBezTo>
                  <a:pt x="634979" y="340003"/>
                  <a:pt x="658058" y="340811"/>
                  <a:pt x="681037" y="342900"/>
                </a:cubicBezTo>
                <a:cubicBezTo>
                  <a:pt x="692999" y="343987"/>
                  <a:pt x="704823" y="346286"/>
                  <a:pt x="716756" y="347663"/>
                </a:cubicBezTo>
                <a:cubicBezTo>
                  <a:pt x="789721" y="356082"/>
                  <a:pt x="711194" y="345518"/>
                  <a:pt x="757237" y="352425"/>
                </a:cubicBezTo>
                <a:cubicBezTo>
                  <a:pt x="768338" y="354090"/>
                  <a:pt x="779617" y="354753"/>
                  <a:pt x="790575" y="357188"/>
                </a:cubicBezTo>
                <a:cubicBezTo>
                  <a:pt x="797719" y="358775"/>
                  <a:pt x="804935" y="360064"/>
                  <a:pt x="812006" y="361950"/>
                </a:cubicBezTo>
                <a:cubicBezTo>
                  <a:pt x="816857" y="363244"/>
                  <a:pt x="821350" y="365841"/>
                  <a:pt x="826294" y="366713"/>
                </a:cubicBezTo>
                <a:cubicBezTo>
                  <a:pt x="834928" y="368237"/>
                  <a:pt x="843756" y="368300"/>
                  <a:pt x="852487" y="369094"/>
                </a:cubicBezTo>
                <a:cubicBezTo>
                  <a:pt x="856456" y="370682"/>
                  <a:pt x="860214" y="372961"/>
                  <a:pt x="864394" y="373857"/>
                </a:cubicBezTo>
                <a:cubicBezTo>
                  <a:pt x="871422" y="375363"/>
                  <a:pt x="878687" y="375398"/>
                  <a:pt x="885825" y="376238"/>
                </a:cubicBezTo>
                <a:lnTo>
                  <a:pt x="904875" y="378619"/>
                </a:lnTo>
                <a:cubicBezTo>
                  <a:pt x="907256" y="380207"/>
                  <a:pt x="909220" y="382782"/>
                  <a:pt x="912019" y="383382"/>
                </a:cubicBezTo>
                <a:cubicBezTo>
                  <a:pt x="920591" y="385219"/>
                  <a:pt x="929513" y="384676"/>
                  <a:pt x="938212" y="385763"/>
                </a:cubicBezTo>
                <a:cubicBezTo>
                  <a:pt x="942228" y="386265"/>
                  <a:pt x="946150" y="387350"/>
                  <a:pt x="950119" y="388144"/>
                </a:cubicBezTo>
                <a:cubicBezTo>
                  <a:pt x="964047" y="397432"/>
                  <a:pt x="952396" y="391243"/>
                  <a:pt x="978694" y="395288"/>
                </a:cubicBezTo>
                <a:cubicBezTo>
                  <a:pt x="981929" y="395786"/>
                  <a:pt x="985024" y="396959"/>
                  <a:pt x="988219" y="397669"/>
                </a:cubicBezTo>
                <a:cubicBezTo>
                  <a:pt x="992170" y="398547"/>
                  <a:pt x="996199" y="399068"/>
                  <a:pt x="1000125" y="400050"/>
                </a:cubicBezTo>
                <a:cubicBezTo>
                  <a:pt x="1002560" y="400659"/>
                  <a:pt x="1004784" y="402077"/>
                  <a:pt x="1007269" y="402432"/>
                </a:cubicBezTo>
                <a:cubicBezTo>
                  <a:pt x="1010412" y="402881"/>
                  <a:pt x="1013619" y="402432"/>
                  <a:pt x="1016794" y="4024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10299AF-6E20-4241-8833-C7ABA476580E}"/>
              </a:ext>
            </a:extLst>
          </p:cNvPr>
          <p:cNvSpPr/>
          <p:nvPr/>
        </p:nvSpPr>
        <p:spPr>
          <a:xfrm>
            <a:off x="3007519" y="3621881"/>
            <a:ext cx="1557337" cy="316707"/>
          </a:xfrm>
          <a:custGeom>
            <a:avLst/>
            <a:gdLst>
              <a:gd name="connsiteX0" fmla="*/ 0 w 1557337"/>
              <a:gd name="connsiteY0" fmla="*/ 0 h 316707"/>
              <a:gd name="connsiteX1" fmla="*/ 80962 w 1557337"/>
              <a:gd name="connsiteY1" fmla="*/ 14288 h 316707"/>
              <a:gd name="connsiteX2" fmla="*/ 119062 w 1557337"/>
              <a:gd name="connsiteY2" fmla="*/ 19050 h 316707"/>
              <a:gd name="connsiteX3" fmla="*/ 138112 w 1557337"/>
              <a:gd name="connsiteY3" fmla="*/ 28575 h 316707"/>
              <a:gd name="connsiteX4" fmla="*/ 145256 w 1557337"/>
              <a:gd name="connsiteY4" fmla="*/ 38100 h 316707"/>
              <a:gd name="connsiteX5" fmla="*/ 164306 w 1557337"/>
              <a:gd name="connsiteY5" fmla="*/ 54769 h 316707"/>
              <a:gd name="connsiteX6" fmla="*/ 171450 w 1557337"/>
              <a:gd name="connsiteY6" fmla="*/ 59532 h 316707"/>
              <a:gd name="connsiteX7" fmla="*/ 204787 w 1557337"/>
              <a:gd name="connsiteY7" fmla="*/ 66675 h 316707"/>
              <a:gd name="connsiteX8" fmla="*/ 221456 w 1557337"/>
              <a:gd name="connsiteY8" fmla="*/ 73819 h 316707"/>
              <a:gd name="connsiteX9" fmla="*/ 240506 w 1557337"/>
              <a:gd name="connsiteY9" fmla="*/ 76200 h 316707"/>
              <a:gd name="connsiteX10" fmla="*/ 326231 w 1557337"/>
              <a:gd name="connsiteY10" fmla="*/ 78582 h 316707"/>
              <a:gd name="connsiteX11" fmla="*/ 340519 w 1557337"/>
              <a:gd name="connsiteY11" fmla="*/ 80963 h 316707"/>
              <a:gd name="connsiteX12" fmla="*/ 378619 w 1557337"/>
              <a:gd name="connsiteY12" fmla="*/ 85725 h 316707"/>
              <a:gd name="connsiteX13" fmla="*/ 402431 w 1557337"/>
              <a:gd name="connsiteY13" fmla="*/ 90488 h 316707"/>
              <a:gd name="connsiteX14" fmla="*/ 421481 w 1557337"/>
              <a:gd name="connsiteY14" fmla="*/ 95250 h 316707"/>
              <a:gd name="connsiteX15" fmla="*/ 459581 w 1557337"/>
              <a:gd name="connsiteY15" fmla="*/ 97632 h 316707"/>
              <a:gd name="connsiteX16" fmla="*/ 492919 w 1557337"/>
              <a:gd name="connsiteY16" fmla="*/ 102394 h 316707"/>
              <a:gd name="connsiteX17" fmla="*/ 504825 w 1557337"/>
              <a:gd name="connsiteY17" fmla="*/ 104775 h 316707"/>
              <a:gd name="connsiteX18" fmla="*/ 535781 w 1557337"/>
              <a:gd name="connsiteY18" fmla="*/ 107157 h 316707"/>
              <a:gd name="connsiteX19" fmla="*/ 576262 w 1557337"/>
              <a:gd name="connsiteY19" fmla="*/ 114300 h 316707"/>
              <a:gd name="connsiteX20" fmla="*/ 621506 w 1557337"/>
              <a:gd name="connsiteY20" fmla="*/ 119063 h 316707"/>
              <a:gd name="connsiteX21" fmla="*/ 659606 w 1557337"/>
              <a:gd name="connsiteY21" fmla="*/ 126207 h 316707"/>
              <a:gd name="connsiteX22" fmla="*/ 719137 w 1557337"/>
              <a:gd name="connsiteY22" fmla="*/ 130969 h 316707"/>
              <a:gd name="connsiteX23" fmla="*/ 771525 w 1557337"/>
              <a:gd name="connsiteY23" fmla="*/ 138113 h 316707"/>
              <a:gd name="connsiteX24" fmla="*/ 783431 w 1557337"/>
              <a:gd name="connsiteY24" fmla="*/ 142875 h 316707"/>
              <a:gd name="connsiteX25" fmla="*/ 823912 w 1557337"/>
              <a:gd name="connsiteY25" fmla="*/ 147638 h 316707"/>
              <a:gd name="connsiteX26" fmla="*/ 857250 w 1557337"/>
              <a:gd name="connsiteY26" fmla="*/ 152400 h 316707"/>
              <a:gd name="connsiteX27" fmla="*/ 885825 w 1557337"/>
              <a:gd name="connsiteY27" fmla="*/ 154782 h 316707"/>
              <a:gd name="connsiteX28" fmla="*/ 907256 w 1557337"/>
              <a:gd name="connsiteY28" fmla="*/ 157163 h 316707"/>
              <a:gd name="connsiteX29" fmla="*/ 926306 w 1557337"/>
              <a:gd name="connsiteY29" fmla="*/ 161925 h 316707"/>
              <a:gd name="connsiteX30" fmla="*/ 971550 w 1557337"/>
              <a:gd name="connsiteY30" fmla="*/ 166688 h 316707"/>
              <a:gd name="connsiteX31" fmla="*/ 992981 w 1557337"/>
              <a:gd name="connsiteY31" fmla="*/ 171450 h 316707"/>
              <a:gd name="connsiteX32" fmla="*/ 1007269 w 1557337"/>
              <a:gd name="connsiteY32" fmla="*/ 173832 h 316707"/>
              <a:gd name="connsiteX33" fmla="*/ 1014412 w 1557337"/>
              <a:gd name="connsiteY33" fmla="*/ 176213 h 316707"/>
              <a:gd name="connsiteX34" fmla="*/ 1031081 w 1557337"/>
              <a:gd name="connsiteY34" fmla="*/ 178594 h 316707"/>
              <a:gd name="connsiteX35" fmla="*/ 1054894 w 1557337"/>
              <a:gd name="connsiteY35" fmla="*/ 183357 h 316707"/>
              <a:gd name="connsiteX36" fmla="*/ 1073944 w 1557337"/>
              <a:gd name="connsiteY36" fmla="*/ 185738 h 316707"/>
              <a:gd name="connsiteX37" fmla="*/ 1100137 w 1557337"/>
              <a:gd name="connsiteY37" fmla="*/ 190500 h 316707"/>
              <a:gd name="connsiteX38" fmla="*/ 1131094 w 1557337"/>
              <a:gd name="connsiteY38" fmla="*/ 192882 h 316707"/>
              <a:gd name="connsiteX39" fmla="*/ 1166812 w 1557337"/>
              <a:gd name="connsiteY39" fmla="*/ 197644 h 316707"/>
              <a:gd name="connsiteX40" fmla="*/ 1202531 w 1557337"/>
              <a:gd name="connsiteY40" fmla="*/ 200025 h 316707"/>
              <a:gd name="connsiteX41" fmla="*/ 1243012 w 1557337"/>
              <a:gd name="connsiteY41" fmla="*/ 204788 h 316707"/>
              <a:gd name="connsiteX42" fmla="*/ 1283494 w 1557337"/>
              <a:gd name="connsiteY42" fmla="*/ 209550 h 316707"/>
              <a:gd name="connsiteX43" fmla="*/ 1309687 w 1557337"/>
              <a:gd name="connsiteY43" fmla="*/ 211932 h 316707"/>
              <a:gd name="connsiteX44" fmla="*/ 1350169 w 1557337"/>
              <a:gd name="connsiteY44" fmla="*/ 221457 h 316707"/>
              <a:gd name="connsiteX45" fmla="*/ 1369219 w 1557337"/>
              <a:gd name="connsiteY45" fmla="*/ 223838 h 316707"/>
              <a:gd name="connsiteX46" fmla="*/ 1376362 w 1557337"/>
              <a:gd name="connsiteY46" fmla="*/ 226219 h 316707"/>
              <a:gd name="connsiteX47" fmla="*/ 1407319 w 1557337"/>
              <a:gd name="connsiteY47" fmla="*/ 230982 h 316707"/>
              <a:gd name="connsiteX48" fmla="*/ 1421606 w 1557337"/>
              <a:gd name="connsiteY48" fmla="*/ 233363 h 316707"/>
              <a:gd name="connsiteX49" fmla="*/ 1440656 w 1557337"/>
              <a:gd name="connsiteY49" fmla="*/ 235744 h 316707"/>
              <a:gd name="connsiteX50" fmla="*/ 1452562 w 1557337"/>
              <a:gd name="connsiteY50" fmla="*/ 238125 h 316707"/>
              <a:gd name="connsiteX51" fmla="*/ 1507331 w 1557337"/>
              <a:gd name="connsiteY51" fmla="*/ 242888 h 316707"/>
              <a:gd name="connsiteX52" fmla="*/ 1535906 w 1557337"/>
              <a:gd name="connsiteY52" fmla="*/ 247650 h 316707"/>
              <a:gd name="connsiteX53" fmla="*/ 1557337 w 1557337"/>
              <a:gd name="connsiteY53" fmla="*/ 254794 h 316707"/>
              <a:gd name="connsiteX54" fmla="*/ 1554956 w 1557337"/>
              <a:gd name="connsiteY54" fmla="*/ 273844 h 316707"/>
              <a:gd name="connsiteX55" fmla="*/ 1552575 w 1557337"/>
              <a:gd name="connsiteY55" fmla="*/ 283369 h 316707"/>
              <a:gd name="connsiteX56" fmla="*/ 1550194 w 1557337"/>
              <a:gd name="connsiteY56" fmla="*/ 290513 h 316707"/>
              <a:gd name="connsiteX57" fmla="*/ 1550194 w 1557337"/>
              <a:gd name="connsiteY57" fmla="*/ 316707 h 3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557337" h="316707">
                <a:moveTo>
                  <a:pt x="0" y="0"/>
                </a:moveTo>
                <a:cubicBezTo>
                  <a:pt x="32846" y="13140"/>
                  <a:pt x="11121" y="5559"/>
                  <a:pt x="80962" y="14288"/>
                </a:cubicBezTo>
                <a:lnTo>
                  <a:pt x="119062" y="19050"/>
                </a:lnTo>
                <a:cubicBezTo>
                  <a:pt x="125412" y="22225"/>
                  <a:pt x="133852" y="22895"/>
                  <a:pt x="138112" y="28575"/>
                </a:cubicBezTo>
                <a:cubicBezTo>
                  <a:pt x="140493" y="31750"/>
                  <a:pt x="142643" y="35113"/>
                  <a:pt x="145256" y="38100"/>
                </a:cubicBezTo>
                <a:cubicBezTo>
                  <a:pt x="152240" y="46082"/>
                  <a:pt x="155915" y="48775"/>
                  <a:pt x="164306" y="54769"/>
                </a:cubicBezTo>
                <a:cubicBezTo>
                  <a:pt x="166635" y="56433"/>
                  <a:pt x="168890" y="58252"/>
                  <a:pt x="171450" y="59532"/>
                </a:cubicBezTo>
                <a:cubicBezTo>
                  <a:pt x="185251" y="66432"/>
                  <a:pt x="187144" y="64715"/>
                  <a:pt x="204787" y="66675"/>
                </a:cubicBezTo>
                <a:cubicBezTo>
                  <a:pt x="210343" y="69056"/>
                  <a:pt x="215615" y="72261"/>
                  <a:pt x="221456" y="73819"/>
                </a:cubicBezTo>
                <a:cubicBezTo>
                  <a:pt x="227639" y="75468"/>
                  <a:pt x="234113" y="75909"/>
                  <a:pt x="240506" y="76200"/>
                </a:cubicBezTo>
                <a:cubicBezTo>
                  <a:pt x="269063" y="77498"/>
                  <a:pt x="297656" y="77788"/>
                  <a:pt x="326231" y="78582"/>
                </a:cubicBezTo>
                <a:cubicBezTo>
                  <a:pt x="330994" y="79376"/>
                  <a:pt x="335728" y="80364"/>
                  <a:pt x="340519" y="80963"/>
                </a:cubicBezTo>
                <a:cubicBezTo>
                  <a:pt x="368361" y="84443"/>
                  <a:pt x="356931" y="81658"/>
                  <a:pt x="378619" y="85725"/>
                </a:cubicBezTo>
                <a:cubicBezTo>
                  <a:pt x="386575" y="87217"/>
                  <a:pt x="394529" y="88732"/>
                  <a:pt x="402431" y="90488"/>
                </a:cubicBezTo>
                <a:cubicBezTo>
                  <a:pt x="408821" y="91908"/>
                  <a:pt x="414986" y="94438"/>
                  <a:pt x="421481" y="95250"/>
                </a:cubicBezTo>
                <a:cubicBezTo>
                  <a:pt x="434108" y="96828"/>
                  <a:pt x="446881" y="96838"/>
                  <a:pt x="459581" y="97632"/>
                </a:cubicBezTo>
                <a:lnTo>
                  <a:pt x="492919" y="102394"/>
                </a:lnTo>
                <a:cubicBezTo>
                  <a:pt x="496917" y="103025"/>
                  <a:pt x="500803" y="104328"/>
                  <a:pt x="504825" y="104775"/>
                </a:cubicBezTo>
                <a:cubicBezTo>
                  <a:pt x="515111" y="105918"/>
                  <a:pt x="525462" y="106363"/>
                  <a:pt x="535781" y="107157"/>
                </a:cubicBezTo>
                <a:cubicBezTo>
                  <a:pt x="558386" y="112180"/>
                  <a:pt x="554387" y="111997"/>
                  <a:pt x="576262" y="114300"/>
                </a:cubicBezTo>
                <a:cubicBezTo>
                  <a:pt x="587900" y="115525"/>
                  <a:pt x="609033" y="116862"/>
                  <a:pt x="621506" y="119063"/>
                </a:cubicBezTo>
                <a:cubicBezTo>
                  <a:pt x="643861" y="123008"/>
                  <a:pt x="639186" y="124350"/>
                  <a:pt x="659606" y="126207"/>
                </a:cubicBezTo>
                <a:cubicBezTo>
                  <a:pt x="683871" y="128413"/>
                  <a:pt x="696429" y="127872"/>
                  <a:pt x="719137" y="130969"/>
                </a:cubicBezTo>
                <a:cubicBezTo>
                  <a:pt x="785946" y="140080"/>
                  <a:pt x="713018" y="132263"/>
                  <a:pt x="771525" y="138113"/>
                </a:cubicBezTo>
                <a:cubicBezTo>
                  <a:pt x="775494" y="139700"/>
                  <a:pt x="779284" y="141838"/>
                  <a:pt x="783431" y="142875"/>
                </a:cubicBezTo>
                <a:cubicBezTo>
                  <a:pt x="791086" y="144789"/>
                  <a:pt x="818548" y="146968"/>
                  <a:pt x="823912" y="147638"/>
                </a:cubicBezTo>
                <a:cubicBezTo>
                  <a:pt x="860882" y="152259"/>
                  <a:pt x="811712" y="147846"/>
                  <a:pt x="857250" y="152400"/>
                </a:cubicBezTo>
                <a:cubicBezTo>
                  <a:pt x="866761" y="153351"/>
                  <a:pt x="876310" y="153876"/>
                  <a:pt x="885825" y="154782"/>
                </a:cubicBezTo>
                <a:cubicBezTo>
                  <a:pt x="892980" y="155464"/>
                  <a:pt x="900112" y="156369"/>
                  <a:pt x="907256" y="157163"/>
                </a:cubicBezTo>
                <a:cubicBezTo>
                  <a:pt x="913606" y="158750"/>
                  <a:pt x="919873" y="160719"/>
                  <a:pt x="926306" y="161925"/>
                </a:cubicBezTo>
                <a:cubicBezTo>
                  <a:pt x="936113" y="163764"/>
                  <a:pt x="963565" y="165962"/>
                  <a:pt x="971550" y="166688"/>
                </a:cubicBezTo>
                <a:cubicBezTo>
                  <a:pt x="978694" y="168275"/>
                  <a:pt x="985805" y="170015"/>
                  <a:pt x="992981" y="171450"/>
                </a:cubicBezTo>
                <a:cubicBezTo>
                  <a:pt x="997716" y="172397"/>
                  <a:pt x="1002556" y="172784"/>
                  <a:pt x="1007269" y="173832"/>
                </a:cubicBezTo>
                <a:cubicBezTo>
                  <a:pt x="1009719" y="174377"/>
                  <a:pt x="1011951" y="175721"/>
                  <a:pt x="1014412" y="176213"/>
                </a:cubicBezTo>
                <a:cubicBezTo>
                  <a:pt x="1019916" y="177314"/>
                  <a:pt x="1025554" y="177619"/>
                  <a:pt x="1031081" y="178594"/>
                </a:cubicBezTo>
                <a:cubicBezTo>
                  <a:pt x="1039053" y="180001"/>
                  <a:pt x="1046862" y="182353"/>
                  <a:pt x="1054894" y="183357"/>
                </a:cubicBezTo>
                <a:cubicBezTo>
                  <a:pt x="1061244" y="184151"/>
                  <a:pt x="1067632" y="184686"/>
                  <a:pt x="1073944" y="185738"/>
                </a:cubicBezTo>
                <a:cubicBezTo>
                  <a:pt x="1100170" y="190108"/>
                  <a:pt x="1060927" y="186579"/>
                  <a:pt x="1100137" y="190500"/>
                </a:cubicBezTo>
                <a:cubicBezTo>
                  <a:pt x="1110435" y="191530"/>
                  <a:pt x="1120775" y="192088"/>
                  <a:pt x="1131094" y="192882"/>
                </a:cubicBezTo>
                <a:cubicBezTo>
                  <a:pt x="1146598" y="195466"/>
                  <a:pt x="1149325" y="196187"/>
                  <a:pt x="1166812" y="197644"/>
                </a:cubicBezTo>
                <a:cubicBezTo>
                  <a:pt x="1178704" y="198635"/>
                  <a:pt x="1190625" y="199231"/>
                  <a:pt x="1202531" y="200025"/>
                </a:cubicBezTo>
                <a:cubicBezTo>
                  <a:pt x="1226683" y="204857"/>
                  <a:pt x="1203617" y="200713"/>
                  <a:pt x="1243012" y="204788"/>
                </a:cubicBezTo>
                <a:cubicBezTo>
                  <a:pt x="1256527" y="206186"/>
                  <a:pt x="1269984" y="208102"/>
                  <a:pt x="1283494" y="209550"/>
                </a:cubicBezTo>
                <a:cubicBezTo>
                  <a:pt x="1292211" y="210484"/>
                  <a:pt x="1300980" y="210908"/>
                  <a:pt x="1309687" y="211932"/>
                </a:cubicBezTo>
                <a:cubicBezTo>
                  <a:pt x="1331683" y="214520"/>
                  <a:pt x="1321602" y="215443"/>
                  <a:pt x="1350169" y="221457"/>
                </a:cubicBezTo>
                <a:cubicBezTo>
                  <a:pt x="1356431" y="222775"/>
                  <a:pt x="1362869" y="223044"/>
                  <a:pt x="1369219" y="223838"/>
                </a:cubicBezTo>
                <a:cubicBezTo>
                  <a:pt x="1371600" y="224632"/>
                  <a:pt x="1373912" y="225675"/>
                  <a:pt x="1376362" y="226219"/>
                </a:cubicBezTo>
                <a:cubicBezTo>
                  <a:pt x="1383029" y="227701"/>
                  <a:pt x="1401165" y="230035"/>
                  <a:pt x="1407319" y="230982"/>
                </a:cubicBezTo>
                <a:cubicBezTo>
                  <a:pt x="1412091" y="231716"/>
                  <a:pt x="1416827" y="232680"/>
                  <a:pt x="1421606" y="233363"/>
                </a:cubicBezTo>
                <a:cubicBezTo>
                  <a:pt x="1427941" y="234268"/>
                  <a:pt x="1434331" y="234771"/>
                  <a:pt x="1440656" y="235744"/>
                </a:cubicBezTo>
                <a:cubicBezTo>
                  <a:pt x="1444656" y="236359"/>
                  <a:pt x="1448550" y="237590"/>
                  <a:pt x="1452562" y="238125"/>
                </a:cubicBezTo>
                <a:cubicBezTo>
                  <a:pt x="1466534" y="239988"/>
                  <a:pt x="1494548" y="241905"/>
                  <a:pt x="1507331" y="242888"/>
                </a:cubicBezTo>
                <a:cubicBezTo>
                  <a:pt x="1523285" y="248205"/>
                  <a:pt x="1506278" y="243091"/>
                  <a:pt x="1535906" y="247650"/>
                </a:cubicBezTo>
                <a:cubicBezTo>
                  <a:pt x="1544233" y="248931"/>
                  <a:pt x="1549373" y="251609"/>
                  <a:pt x="1557337" y="254794"/>
                </a:cubicBezTo>
                <a:cubicBezTo>
                  <a:pt x="1556543" y="261144"/>
                  <a:pt x="1556008" y="267532"/>
                  <a:pt x="1554956" y="273844"/>
                </a:cubicBezTo>
                <a:cubicBezTo>
                  <a:pt x="1554418" y="277072"/>
                  <a:pt x="1553474" y="280222"/>
                  <a:pt x="1552575" y="283369"/>
                </a:cubicBezTo>
                <a:cubicBezTo>
                  <a:pt x="1551885" y="285783"/>
                  <a:pt x="1550373" y="288009"/>
                  <a:pt x="1550194" y="290513"/>
                </a:cubicBezTo>
                <a:cubicBezTo>
                  <a:pt x="1549572" y="299222"/>
                  <a:pt x="1550194" y="307976"/>
                  <a:pt x="1550194" y="31670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C41138-56FB-48F6-9808-DEFA8BC2B61F}"/>
              </a:ext>
            </a:extLst>
          </p:cNvPr>
          <p:cNvSpPr/>
          <p:nvPr/>
        </p:nvSpPr>
        <p:spPr>
          <a:xfrm>
            <a:off x="4295775" y="3950494"/>
            <a:ext cx="257175" cy="1419052"/>
          </a:xfrm>
          <a:custGeom>
            <a:avLst/>
            <a:gdLst>
              <a:gd name="connsiteX0" fmla="*/ 257175 w 257175"/>
              <a:gd name="connsiteY0" fmla="*/ 0 h 1419052"/>
              <a:gd name="connsiteX1" fmla="*/ 254794 w 257175"/>
              <a:gd name="connsiteY1" fmla="*/ 11906 h 1419052"/>
              <a:gd name="connsiteX2" fmla="*/ 247650 w 257175"/>
              <a:gd name="connsiteY2" fmla="*/ 30956 h 1419052"/>
              <a:gd name="connsiteX3" fmla="*/ 245269 w 257175"/>
              <a:gd name="connsiteY3" fmla="*/ 102394 h 1419052"/>
              <a:gd name="connsiteX4" fmla="*/ 242888 w 257175"/>
              <a:gd name="connsiteY4" fmla="*/ 116681 h 1419052"/>
              <a:gd name="connsiteX5" fmla="*/ 238125 w 257175"/>
              <a:gd name="connsiteY5" fmla="*/ 126206 h 1419052"/>
              <a:gd name="connsiteX6" fmla="*/ 238125 w 257175"/>
              <a:gd name="connsiteY6" fmla="*/ 183356 h 1419052"/>
              <a:gd name="connsiteX7" fmla="*/ 233363 w 257175"/>
              <a:gd name="connsiteY7" fmla="*/ 261937 h 1419052"/>
              <a:gd name="connsiteX8" fmla="*/ 228600 w 257175"/>
              <a:gd name="connsiteY8" fmla="*/ 273844 h 1419052"/>
              <a:gd name="connsiteX9" fmla="*/ 223838 w 257175"/>
              <a:gd name="connsiteY9" fmla="*/ 292894 h 1419052"/>
              <a:gd name="connsiteX10" fmla="*/ 219075 w 257175"/>
              <a:gd name="connsiteY10" fmla="*/ 316706 h 1419052"/>
              <a:gd name="connsiteX11" fmla="*/ 214313 w 257175"/>
              <a:gd name="connsiteY11" fmla="*/ 338137 h 1419052"/>
              <a:gd name="connsiteX12" fmla="*/ 209550 w 257175"/>
              <a:gd name="connsiteY12" fmla="*/ 354806 h 1419052"/>
              <a:gd name="connsiteX13" fmla="*/ 204788 w 257175"/>
              <a:gd name="connsiteY13" fmla="*/ 385762 h 1419052"/>
              <a:gd name="connsiteX14" fmla="*/ 200025 w 257175"/>
              <a:gd name="connsiteY14" fmla="*/ 414337 h 1419052"/>
              <a:gd name="connsiteX15" fmla="*/ 197644 w 257175"/>
              <a:gd name="connsiteY15" fmla="*/ 433387 h 1419052"/>
              <a:gd name="connsiteX16" fmla="*/ 195263 w 257175"/>
              <a:gd name="connsiteY16" fmla="*/ 459581 h 1419052"/>
              <a:gd name="connsiteX17" fmla="*/ 190500 w 257175"/>
              <a:gd name="connsiteY17" fmla="*/ 492919 h 1419052"/>
              <a:gd name="connsiteX18" fmla="*/ 185738 w 257175"/>
              <a:gd name="connsiteY18" fmla="*/ 514350 h 1419052"/>
              <a:gd name="connsiteX19" fmla="*/ 188119 w 257175"/>
              <a:gd name="connsiteY19" fmla="*/ 540544 h 1419052"/>
              <a:gd name="connsiteX20" fmla="*/ 183356 w 257175"/>
              <a:gd name="connsiteY20" fmla="*/ 588169 h 1419052"/>
              <a:gd name="connsiteX21" fmla="*/ 180975 w 257175"/>
              <a:gd name="connsiteY21" fmla="*/ 607219 h 1419052"/>
              <a:gd name="connsiteX22" fmla="*/ 173831 w 257175"/>
              <a:gd name="connsiteY22" fmla="*/ 628650 h 1419052"/>
              <a:gd name="connsiteX23" fmla="*/ 157163 w 257175"/>
              <a:gd name="connsiteY23" fmla="*/ 673894 h 1419052"/>
              <a:gd name="connsiteX24" fmla="*/ 154781 w 257175"/>
              <a:gd name="connsiteY24" fmla="*/ 690562 h 1419052"/>
              <a:gd name="connsiteX25" fmla="*/ 150019 w 257175"/>
              <a:gd name="connsiteY25" fmla="*/ 711994 h 1419052"/>
              <a:gd name="connsiteX26" fmla="*/ 147638 w 257175"/>
              <a:gd name="connsiteY26" fmla="*/ 733425 h 1419052"/>
              <a:gd name="connsiteX27" fmla="*/ 145256 w 257175"/>
              <a:gd name="connsiteY27" fmla="*/ 750094 h 1419052"/>
              <a:gd name="connsiteX28" fmla="*/ 142875 w 257175"/>
              <a:gd name="connsiteY28" fmla="*/ 823912 h 1419052"/>
              <a:gd name="connsiteX29" fmla="*/ 138113 w 257175"/>
              <a:gd name="connsiteY29" fmla="*/ 850106 h 1419052"/>
              <a:gd name="connsiteX30" fmla="*/ 135731 w 257175"/>
              <a:gd name="connsiteY30" fmla="*/ 864394 h 1419052"/>
              <a:gd name="connsiteX31" fmla="*/ 133350 w 257175"/>
              <a:gd name="connsiteY31" fmla="*/ 885825 h 1419052"/>
              <a:gd name="connsiteX32" fmla="*/ 128588 w 257175"/>
              <a:gd name="connsiteY32" fmla="*/ 912019 h 1419052"/>
              <a:gd name="connsiteX33" fmla="*/ 126206 w 257175"/>
              <a:gd name="connsiteY33" fmla="*/ 931069 h 1419052"/>
              <a:gd name="connsiteX34" fmla="*/ 123825 w 257175"/>
              <a:gd name="connsiteY34" fmla="*/ 940594 h 1419052"/>
              <a:gd name="connsiteX35" fmla="*/ 119063 w 257175"/>
              <a:gd name="connsiteY35" fmla="*/ 962025 h 1419052"/>
              <a:gd name="connsiteX36" fmla="*/ 109538 w 257175"/>
              <a:gd name="connsiteY36" fmla="*/ 1004887 h 1419052"/>
              <a:gd name="connsiteX37" fmla="*/ 107156 w 257175"/>
              <a:gd name="connsiteY37" fmla="*/ 1092994 h 1419052"/>
              <a:gd name="connsiteX38" fmla="*/ 104775 w 257175"/>
              <a:gd name="connsiteY38" fmla="*/ 1102519 h 1419052"/>
              <a:gd name="connsiteX39" fmla="*/ 97631 w 257175"/>
              <a:gd name="connsiteY39" fmla="*/ 1126331 h 1419052"/>
              <a:gd name="connsiteX40" fmla="*/ 90488 w 257175"/>
              <a:gd name="connsiteY40" fmla="*/ 1166812 h 1419052"/>
              <a:gd name="connsiteX41" fmla="*/ 88106 w 257175"/>
              <a:gd name="connsiteY41" fmla="*/ 1178719 h 1419052"/>
              <a:gd name="connsiteX42" fmla="*/ 85725 w 257175"/>
              <a:gd name="connsiteY42" fmla="*/ 1193006 h 1419052"/>
              <a:gd name="connsiteX43" fmla="*/ 80963 w 257175"/>
              <a:gd name="connsiteY43" fmla="*/ 1212056 h 1419052"/>
              <a:gd name="connsiteX44" fmla="*/ 78581 w 257175"/>
              <a:gd name="connsiteY44" fmla="*/ 1228725 h 1419052"/>
              <a:gd name="connsiteX45" fmla="*/ 71438 w 257175"/>
              <a:gd name="connsiteY45" fmla="*/ 1247775 h 1419052"/>
              <a:gd name="connsiteX46" fmla="*/ 59531 w 257175"/>
              <a:gd name="connsiteY46" fmla="*/ 1295400 h 1419052"/>
              <a:gd name="connsiteX47" fmla="*/ 61913 w 257175"/>
              <a:gd name="connsiteY47" fmla="*/ 1323975 h 1419052"/>
              <a:gd name="connsiteX48" fmla="*/ 66675 w 257175"/>
              <a:gd name="connsiteY48" fmla="*/ 1340644 h 1419052"/>
              <a:gd name="connsiteX49" fmla="*/ 54769 w 257175"/>
              <a:gd name="connsiteY49" fmla="*/ 1414462 h 1419052"/>
              <a:gd name="connsiteX50" fmla="*/ 40481 w 257175"/>
              <a:gd name="connsiteY50" fmla="*/ 1412081 h 1419052"/>
              <a:gd name="connsiteX51" fmla="*/ 28575 w 257175"/>
              <a:gd name="connsiteY51" fmla="*/ 1404937 h 1419052"/>
              <a:gd name="connsiteX52" fmla="*/ 21431 w 257175"/>
              <a:gd name="connsiteY52" fmla="*/ 1402556 h 1419052"/>
              <a:gd name="connsiteX53" fmla="*/ 14288 w 257175"/>
              <a:gd name="connsiteY53" fmla="*/ 1395412 h 1419052"/>
              <a:gd name="connsiteX54" fmla="*/ 0 w 257175"/>
              <a:gd name="connsiteY54" fmla="*/ 1390650 h 141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7175" h="1419052">
                <a:moveTo>
                  <a:pt x="257175" y="0"/>
                </a:moveTo>
                <a:cubicBezTo>
                  <a:pt x="256381" y="3969"/>
                  <a:pt x="255984" y="8038"/>
                  <a:pt x="254794" y="11906"/>
                </a:cubicBezTo>
                <a:cubicBezTo>
                  <a:pt x="252800" y="18388"/>
                  <a:pt x="248360" y="24211"/>
                  <a:pt x="247650" y="30956"/>
                </a:cubicBezTo>
                <a:cubicBezTo>
                  <a:pt x="245156" y="54651"/>
                  <a:pt x="246590" y="78605"/>
                  <a:pt x="245269" y="102394"/>
                </a:cubicBezTo>
                <a:cubicBezTo>
                  <a:pt x="245001" y="107215"/>
                  <a:pt x="244275" y="112057"/>
                  <a:pt x="242888" y="116681"/>
                </a:cubicBezTo>
                <a:cubicBezTo>
                  <a:pt x="241868" y="120081"/>
                  <a:pt x="239713" y="123031"/>
                  <a:pt x="238125" y="126206"/>
                </a:cubicBezTo>
                <a:cubicBezTo>
                  <a:pt x="232707" y="164136"/>
                  <a:pt x="238125" y="118296"/>
                  <a:pt x="238125" y="183356"/>
                </a:cubicBezTo>
                <a:cubicBezTo>
                  <a:pt x="238125" y="185220"/>
                  <a:pt x="235076" y="251658"/>
                  <a:pt x="233363" y="261937"/>
                </a:cubicBezTo>
                <a:cubicBezTo>
                  <a:pt x="232660" y="266154"/>
                  <a:pt x="229857" y="269758"/>
                  <a:pt x="228600" y="273844"/>
                </a:cubicBezTo>
                <a:cubicBezTo>
                  <a:pt x="226675" y="280100"/>
                  <a:pt x="224914" y="286438"/>
                  <a:pt x="223838" y="292894"/>
                </a:cubicBezTo>
                <a:cubicBezTo>
                  <a:pt x="219168" y="320903"/>
                  <a:pt x="223813" y="295384"/>
                  <a:pt x="219075" y="316706"/>
                </a:cubicBezTo>
                <a:cubicBezTo>
                  <a:pt x="216623" y="327743"/>
                  <a:pt x="217214" y="327983"/>
                  <a:pt x="214313" y="338137"/>
                </a:cubicBezTo>
                <a:cubicBezTo>
                  <a:pt x="210332" y="352068"/>
                  <a:pt x="213274" y="338045"/>
                  <a:pt x="209550" y="354806"/>
                </a:cubicBezTo>
                <a:cubicBezTo>
                  <a:pt x="205630" y="372447"/>
                  <a:pt x="208120" y="363550"/>
                  <a:pt x="204788" y="385762"/>
                </a:cubicBezTo>
                <a:cubicBezTo>
                  <a:pt x="203356" y="395312"/>
                  <a:pt x="201223" y="404755"/>
                  <a:pt x="200025" y="414337"/>
                </a:cubicBezTo>
                <a:cubicBezTo>
                  <a:pt x="199231" y="420687"/>
                  <a:pt x="198314" y="427023"/>
                  <a:pt x="197644" y="433387"/>
                </a:cubicBezTo>
                <a:cubicBezTo>
                  <a:pt x="196726" y="442106"/>
                  <a:pt x="196308" y="450876"/>
                  <a:pt x="195263" y="459581"/>
                </a:cubicBezTo>
                <a:cubicBezTo>
                  <a:pt x="193926" y="470727"/>
                  <a:pt x="192345" y="481846"/>
                  <a:pt x="190500" y="492919"/>
                </a:cubicBezTo>
                <a:cubicBezTo>
                  <a:pt x="187706" y="509682"/>
                  <a:pt x="189646" y="502626"/>
                  <a:pt x="185738" y="514350"/>
                </a:cubicBezTo>
                <a:cubicBezTo>
                  <a:pt x="186532" y="523081"/>
                  <a:pt x="188119" y="531777"/>
                  <a:pt x="188119" y="540544"/>
                </a:cubicBezTo>
                <a:cubicBezTo>
                  <a:pt x="188119" y="559568"/>
                  <a:pt x="185677" y="570761"/>
                  <a:pt x="183356" y="588169"/>
                </a:cubicBezTo>
                <a:cubicBezTo>
                  <a:pt x="182510" y="594512"/>
                  <a:pt x="182441" y="600990"/>
                  <a:pt x="180975" y="607219"/>
                </a:cubicBezTo>
                <a:cubicBezTo>
                  <a:pt x="179250" y="614549"/>
                  <a:pt x="175995" y="621437"/>
                  <a:pt x="173831" y="628650"/>
                </a:cubicBezTo>
                <a:cubicBezTo>
                  <a:pt x="162566" y="666203"/>
                  <a:pt x="172504" y="643212"/>
                  <a:pt x="157163" y="673894"/>
                </a:cubicBezTo>
                <a:cubicBezTo>
                  <a:pt x="156369" y="679450"/>
                  <a:pt x="155785" y="685040"/>
                  <a:pt x="154781" y="690562"/>
                </a:cubicBezTo>
                <a:cubicBezTo>
                  <a:pt x="151317" y="709610"/>
                  <a:pt x="153167" y="689956"/>
                  <a:pt x="150019" y="711994"/>
                </a:cubicBezTo>
                <a:cubicBezTo>
                  <a:pt x="149003" y="719109"/>
                  <a:pt x="148530" y="726293"/>
                  <a:pt x="147638" y="733425"/>
                </a:cubicBezTo>
                <a:cubicBezTo>
                  <a:pt x="146942" y="738994"/>
                  <a:pt x="146050" y="744538"/>
                  <a:pt x="145256" y="750094"/>
                </a:cubicBezTo>
                <a:cubicBezTo>
                  <a:pt x="144462" y="774700"/>
                  <a:pt x="144169" y="799327"/>
                  <a:pt x="142875" y="823912"/>
                </a:cubicBezTo>
                <a:cubicBezTo>
                  <a:pt x="142011" y="840337"/>
                  <a:pt x="140701" y="837167"/>
                  <a:pt x="138113" y="850106"/>
                </a:cubicBezTo>
                <a:cubicBezTo>
                  <a:pt x="137166" y="854841"/>
                  <a:pt x="136369" y="859608"/>
                  <a:pt x="135731" y="864394"/>
                </a:cubicBezTo>
                <a:cubicBezTo>
                  <a:pt x="134781" y="871519"/>
                  <a:pt x="134416" y="878717"/>
                  <a:pt x="133350" y="885825"/>
                </a:cubicBezTo>
                <a:cubicBezTo>
                  <a:pt x="132034" y="894601"/>
                  <a:pt x="129972" y="903253"/>
                  <a:pt x="128588" y="912019"/>
                </a:cubicBezTo>
                <a:cubicBezTo>
                  <a:pt x="127590" y="918340"/>
                  <a:pt x="127258" y="924757"/>
                  <a:pt x="126206" y="931069"/>
                </a:cubicBezTo>
                <a:cubicBezTo>
                  <a:pt x="125668" y="934297"/>
                  <a:pt x="124561" y="937405"/>
                  <a:pt x="123825" y="940594"/>
                </a:cubicBezTo>
                <a:cubicBezTo>
                  <a:pt x="122180" y="947725"/>
                  <a:pt x="120758" y="954906"/>
                  <a:pt x="119063" y="962025"/>
                </a:cubicBezTo>
                <a:cubicBezTo>
                  <a:pt x="109823" y="1000832"/>
                  <a:pt x="113988" y="978187"/>
                  <a:pt x="109538" y="1004887"/>
                </a:cubicBezTo>
                <a:cubicBezTo>
                  <a:pt x="108744" y="1034256"/>
                  <a:pt x="108588" y="1063649"/>
                  <a:pt x="107156" y="1092994"/>
                </a:cubicBezTo>
                <a:cubicBezTo>
                  <a:pt x="106997" y="1096263"/>
                  <a:pt x="105674" y="1099372"/>
                  <a:pt x="104775" y="1102519"/>
                </a:cubicBezTo>
                <a:cubicBezTo>
                  <a:pt x="102498" y="1110487"/>
                  <a:pt x="99429" y="1118241"/>
                  <a:pt x="97631" y="1126331"/>
                </a:cubicBezTo>
                <a:cubicBezTo>
                  <a:pt x="94659" y="1139707"/>
                  <a:pt x="93176" y="1153376"/>
                  <a:pt x="90488" y="1166812"/>
                </a:cubicBezTo>
                <a:cubicBezTo>
                  <a:pt x="89694" y="1170781"/>
                  <a:pt x="88830" y="1174737"/>
                  <a:pt x="88106" y="1178719"/>
                </a:cubicBezTo>
                <a:cubicBezTo>
                  <a:pt x="87242" y="1183469"/>
                  <a:pt x="86737" y="1188285"/>
                  <a:pt x="85725" y="1193006"/>
                </a:cubicBezTo>
                <a:cubicBezTo>
                  <a:pt x="84354" y="1199406"/>
                  <a:pt x="82247" y="1205638"/>
                  <a:pt x="80963" y="1212056"/>
                </a:cubicBezTo>
                <a:cubicBezTo>
                  <a:pt x="79862" y="1217560"/>
                  <a:pt x="80027" y="1223302"/>
                  <a:pt x="78581" y="1228725"/>
                </a:cubicBezTo>
                <a:cubicBezTo>
                  <a:pt x="76834" y="1235278"/>
                  <a:pt x="73480" y="1241308"/>
                  <a:pt x="71438" y="1247775"/>
                </a:cubicBezTo>
                <a:cubicBezTo>
                  <a:pt x="65770" y="1265725"/>
                  <a:pt x="63507" y="1277509"/>
                  <a:pt x="59531" y="1295400"/>
                </a:cubicBezTo>
                <a:cubicBezTo>
                  <a:pt x="60325" y="1304925"/>
                  <a:pt x="60727" y="1314491"/>
                  <a:pt x="61913" y="1323975"/>
                </a:cubicBezTo>
                <a:cubicBezTo>
                  <a:pt x="62511" y="1328759"/>
                  <a:pt x="65094" y="1335899"/>
                  <a:pt x="66675" y="1340644"/>
                </a:cubicBezTo>
                <a:cubicBezTo>
                  <a:pt x="63779" y="1433318"/>
                  <a:pt x="89000" y="1421309"/>
                  <a:pt x="54769" y="1414462"/>
                </a:cubicBezTo>
                <a:cubicBezTo>
                  <a:pt x="50034" y="1413515"/>
                  <a:pt x="45244" y="1412875"/>
                  <a:pt x="40481" y="1412081"/>
                </a:cubicBezTo>
                <a:cubicBezTo>
                  <a:pt x="36512" y="1409700"/>
                  <a:pt x="32715" y="1407007"/>
                  <a:pt x="28575" y="1404937"/>
                </a:cubicBezTo>
                <a:cubicBezTo>
                  <a:pt x="26330" y="1403814"/>
                  <a:pt x="23520" y="1403948"/>
                  <a:pt x="21431" y="1402556"/>
                </a:cubicBezTo>
                <a:cubicBezTo>
                  <a:pt x="18629" y="1400688"/>
                  <a:pt x="17028" y="1397369"/>
                  <a:pt x="14288" y="1395412"/>
                </a:cubicBezTo>
                <a:cubicBezTo>
                  <a:pt x="6627" y="1389940"/>
                  <a:pt x="6844" y="1390650"/>
                  <a:pt x="0" y="13906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1E49CE-9569-4559-B415-F8BBA65D30BB}"/>
              </a:ext>
            </a:extLst>
          </p:cNvPr>
          <p:cNvSpPr/>
          <p:nvPr/>
        </p:nvSpPr>
        <p:spPr>
          <a:xfrm>
            <a:off x="4210021" y="5248275"/>
            <a:ext cx="2109817" cy="410031"/>
          </a:xfrm>
          <a:custGeom>
            <a:avLst/>
            <a:gdLst>
              <a:gd name="connsiteX0" fmla="*/ 78610 w 2109817"/>
              <a:gd name="connsiteY0" fmla="*/ 90488 h 410031"/>
              <a:gd name="connsiteX1" fmla="*/ 52417 w 2109817"/>
              <a:gd name="connsiteY1" fmla="*/ 69056 h 410031"/>
              <a:gd name="connsiteX2" fmla="*/ 33367 w 2109817"/>
              <a:gd name="connsiteY2" fmla="*/ 54769 h 410031"/>
              <a:gd name="connsiteX3" fmla="*/ 2410 w 2109817"/>
              <a:gd name="connsiteY3" fmla="*/ 21431 h 410031"/>
              <a:gd name="connsiteX4" fmla="*/ 4792 w 2109817"/>
              <a:gd name="connsiteY4" fmla="*/ 2381 h 410031"/>
              <a:gd name="connsiteX5" fmla="*/ 14317 w 2109817"/>
              <a:gd name="connsiteY5" fmla="*/ 0 h 410031"/>
              <a:gd name="connsiteX6" fmla="*/ 45273 w 2109817"/>
              <a:gd name="connsiteY6" fmla="*/ 4763 h 410031"/>
              <a:gd name="connsiteX7" fmla="*/ 54798 w 2109817"/>
              <a:gd name="connsiteY7" fmla="*/ 9525 h 410031"/>
              <a:gd name="connsiteX8" fmla="*/ 61942 w 2109817"/>
              <a:gd name="connsiteY8" fmla="*/ 19050 h 410031"/>
              <a:gd name="connsiteX9" fmla="*/ 76229 w 2109817"/>
              <a:gd name="connsiteY9" fmla="*/ 45244 h 410031"/>
              <a:gd name="connsiteX10" fmla="*/ 88135 w 2109817"/>
              <a:gd name="connsiteY10" fmla="*/ 52388 h 410031"/>
              <a:gd name="connsiteX11" fmla="*/ 109567 w 2109817"/>
              <a:gd name="connsiteY11" fmla="*/ 69056 h 410031"/>
              <a:gd name="connsiteX12" fmla="*/ 116710 w 2109817"/>
              <a:gd name="connsiteY12" fmla="*/ 73819 h 410031"/>
              <a:gd name="connsiteX13" fmla="*/ 123854 w 2109817"/>
              <a:gd name="connsiteY13" fmla="*/ 76200 h 410031"/>
              <a:gd name="connsiteX14" fmla="*/ 142904 w 2109817"/>
              <a:gd name="connsiteY14" fmla="*/ 88106 h 410031"/>
              <a:gd name="connsiteX15" fmla="*/ 145285 w 2109817"/>
              <a:gd name="connsiteY15" fmla="*/ 95250 h 410031"/>
              <a:gd name="connsiteX16" fmla="*/ 164335 w 2109817"/>
              <a:gd name="connsiteY16" fmla="*/ 111919 h 410031"/>
              <a:gd name="connsiteX17" fmla="*/ 171479 w 2109817"/>
              <a:gd name="connsiteY17" fmla="*/ 121444 h 410031"/>
              <a:gd name="connsiteX18" fmla="*/ 181004 w 2109817"/>
              <a:gd name="connsiteY18" fmla="*/ 138113 h 410031"/>
              <a:gd name="connsiteX19" fmla="*/ 185767 w 2109817"/>
              <a:gd name="connsiteY19" fmla="*/ 152400 h 410031"/>
              <a:gd name="connsiteX20" fmla="*/ 200054 w 2109817"/>
              <a:gd name="connsiteY20" fmla="*/ 166688 h 410031"/>
              <a:gd name="connsiteX21" fmla="*/ 216723 w 2109817"/>
              <a:gd name="connsiteY21" fmla="*/ 180975 h 410031"/>
              <a:gd name="connsiteX22" fmla="*/ 240535 w 2109817"/>
              <a:gd name="connsiteY22" fmla="*/ 185738 h 410031"/>
              <a:gd name="connsiteX23" fmla="*/ 250060 w 2109817"/>
              <a:gd name="connsiteY23" fmla="*/ 188119 h 410031"/>
              <a:gd name="connsiteX24" fmla="*/ 316735 w 2109817"/>
              <a:gd name="connsiteY24" fmla="*/ 185738 h 410031"/>
              <a:gd name="connsiteX25" fmla="*/ 331023 w 2109817"/>
              <a:gd name="connsiteY25" fmla="*/ 183356 h 410031"/>
              <a:gd name="connsiteX26" fmla="*/ 373885 w 2109817"/>
              <a:gd name="connsiteY26" fmla="*/ 188119 h 410031"/>
              <a:gd name="connsiteX27" fmla="*/ 397698 w 2109817"/>
              <a:gd name="connsiteY27" fmla="*/ 192881 h 410031"/>
              <a:gd name="connsiteX28" fmla="*/ 442942 w 2109817"/>
              <a:gd name="connsiteY28" fmla="*/ 200025 h 410031"/>
              <a:gd name="connsiteX29" fmla="*/ 473898 w 2109817"/>
              <a:gd name="connsiteY29" fmla="*/ 207169 h 410031"/>
              <a:gd name="connsiteX30" fmla="*/ 502473 w 2109817"/>
              <a:gd name="connsiteY30" fmla="*/ 211931 h 410031"/>
              <a:gd name="connsiteX31" fmla="*/ 516760 w 2109817"/>
              <a:gd name="connsiteY31" fmla="*/ 214313 h 410031"/>
              <a:gd name="connsiteX32" fmla="*/ 540573 w 2109817"/>
              <a:gd name="connsiteY32" fmla="*/ 216694 h 410031"/>
              <a:gd name="connsiteX33" fmla="*/ 564385 w 2109817"/>
              <a:gd name="connsiteY33" fmla="*/ 223838 h 410031"/>
              <a:gd name="connsiteX34" fmla="*/ 592960 w 2109817"/>
              <a:gd name="connsiteY34" fmla="*/ 226219 h 410031"/>
              <a:gd name="connsiteX35" fmla="*/ 612010 w 2109817"/>
              <a:gd name="connsiteY35" fmla="*/ 228600 h 410031"/>
              <a:gd name="connsiteX36" fmla="*/ 662017 w 2109817"/>
              <a:gd name="connsiteY36" fmla="*/ 238125 h 410031"/>
              <a:gd name="connsiteX37" fmla="*/ 714404 w 2109817"/>
              <a:gd name="connsiteY37" fmla="*/ 247650 h 410031"/>
              <a:gd name="connsiteX38" fmla="*/ 769173 w 2109817"/>
              <a:gd name="connsiteY38" fmla="*/ 254794 h 410031"/>
              <a:gd name="connsiteX39" fmla="*/ 790604 w 2109817"/>
              <a:gd name="connsiteY39" fmla="*/ 257175 h 410031"/>
              <a:gd name="connsiteX40" fmla="*/ 878710 w 2109817"/>
              <a:gd name="connsiteY40" fmla="*/ 259556 h 410031"/>
              <a:gd name="connsiteX41" fmla="*/ 923954 w 2109817"/>
              <a:gd name="connsiteY41" fmla="*/ 261938 h 410031"/>
              <a:gd name="connsiteX42" fmla="*/ 990629 w 2109817"/>
              <a:gd name="connsiteY42" fmla="*/ 271463 h 410031"/>
              <a:gd name="connsiteX43" fmla="*/ 1083498 w 2109817"/>
              <a:gd name="connsiteY43" fmla="*/ 278606 h 410031"/>
              <a:gd name="connsiteX44" fmla="*/ 1109692 w 2109817"/>
              <a:gd name="connsiteY44" fmla="*/ 283369 h 410031"/>
              <a:gd name="connsiteX45" fmla="*/ 1131123 w 2109817"/>
              <a:gd name="connsiteY45" fmla="*/ 285750 h 410031"/>
              <a:gd name="connsiteX46" fmla="*/ 1166842 w 2109817"/>
              <a:gd name="connsiteY46" fmla="*/ 290513 h 410031"/>
              <a:gd name="connsiteX47" fmla="*/ 1204942 w 2109817"/>
              <a:gd name="connsiteY47" fmla="*/ 297656 h 410031"/>
              <a:gd name="connsiteX48" fmla="*/ 1245423 w 2109817"/>
              <a:gd name="connsiteY48" fmla="*/ 300038 h 410031"/>
              <a:gd name="connsiteX49" fmla="*/ 1262092 w 2109817"/>
              <a:gd name="connsiteY49" fmla="*/ 302419 h 410031"/>
              <a:gd name="connsiteX50" fmla="*/ 1307335 w 2109817"/>
              <a:gd name="connsiteY50" fmla="*/ 311944 h 410031"/>
              <a:gd name="connsiteX51" fmla="*/ 1326385 w 2109817"/>
              <a:gd name="connsiteY51" fmla="*/ 314325 h 410031"/>
              <a:gd name="connsiteX52" fmla="*/ 1350198 w 2109817"/>
              <a:gd name="connsiteY52" fmla="*/ 321469 h 410031"/>
              <a:gd name="connsiteX53" fmla="*/ 1371629 w 2109817"/>
              <a:gd name="connsiteY53" fmla="*/ 323850 h 410031"/>
              <a:gd name="connsiteX54" fmla="*/ 1385917 w 2109817"/>
              <a:gd name="connsiteY54" fmla="*/ 326231 h 410031"/>
              <a:gd name="connsiteX55" fmla="*/ 1500217 w 2109817"/>
              <a:gd name="connsiteY55" fmla="*/ 330994 h 410031"/>
              <a:gd name="connsiteX56" fmla="*/ 1550223 w 2109817"/>
              <a:gd name="connsiteY56" fmla="*/ 335756 h 410031"/>
              <a:gd name="connsiteX57" fmla="*/ 1578798 w 2109817"/>
              <a:gd name="connsiteY57" fmla="*/ 338138 h 410031"/>
              <a:gd name="connsiteX58" fmla="*/ 1600229 w 2109817"/>
              <a:gd name="connsiteY58" fmla="*/ 340519 h 410031"/>
              <a:gd name="connsiteX59" fmla="*/ 1619279 w 2109817"/>
              <a:gd name="connsiteY59" fmla="*/ 342900 h 410031"/>
              <a:gd name="connsiteX60" fmla="*/ 1657379 w 2109817"/>
              <a:gd name="connsiteY60" fmla="*/ 345281 h 410031"/>
              <a:gd name="connsiteX61" fmla="*/ 1690717 w 2109817"/>
              <a:gd name="connsiteY61" fmla="*/ 350044 h 410031"/>
              <a:gd name="connsiteX62" fmla="*/ 1719292 w 2109817"/>
              <a:gd name="connsiteY62" fmla="*/ 354806 h 410031"/>
              <a:gd name="connsiteX63" fmla="*/ 1771679 w 2109817"/>
              <a:gd name="connsiteY63" fmla="*/ 359569 h 410031"/>
              <a:gd name="connsiteX64" fmla="*/ 1778823 w 2109817"/>
              <a:gd name="connsiteY64" fmla="*/ 361950 h 410031"/>
              <a:gd name="connsiteX65" fmla="*/ 1824067 w 2109817"/>
              <a:gd name="connsiteY65" fmla="*/ 366713 h 410031"/>
              <a:gd name="connsiteX66" fmla="*/ 1845498 w 2109817"/>
              <a:gd name="connsiteY66" fmla="*/ 371475 h 410031"/>
              <a:gd name="connsiteX67" fmla="*/ 1893123 w 2109817"/>
              <a:gd name="connsiteY67" fmla="*/ 376238 h 410031"/>
              <a:gd name="connsiteX68" fmla="*/ 1916935 w 2109817"/>
              <a:gd name="connsiteY68" fmla="*/ 383381 h 410031"/>
              <a:gd name="connsiteX69" fmla="*/ 1947892 w 2109817"/>
              <a:gd name="connsiteY69" fmla="*/ 388144 h 410031"/>
              <a:gd name="connsiteX70" fmla="*/ 1978848 w 2109817"/>
              <a:gd name="connsiteY70" fmla="*/ 392906 h 410031"/>
              <a:gd name="connsiteX71" fmla="*/ 2009804 w 2109817"/>
              <a:gd name="connsiteY71" fmla="*/ 395288 h 410031"/>
              <a:gd name="connsiteX72" fmla="*/ 2021710 w 2109817"/>
              <a:gd name="connsiteY72" fmla="*/ 397669 h 410031"/>
              <a:gd name="connsiteX73" fmla="*/ 2062192 w 2109817"/>
              <a:gd name="connsiteY73" fmla="*/ 404813 h 410031"/>
              <a:gd name="connsiteX74" fmla="*/ 2078860 w 2109817"/>
              <a:gd name="connsiteY74" fmla="*/ 409575 h 410031"/>
              <a:gd name="connsiteX75" fmla="*/ 2109817 w 2109817"/>
              <a:gd name="connsiteY75" fmla="*/ 409575 h 41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109817" h="410031">
                <a:moveTo>
                  <a:pt x="78610" y="90488"/>
                </a:moveTo>
                <a:cubicBezTo>
                  <a:pt x="63693" y="65623"/>
                  <a:pt x="81928" y="91189"/>
                  <a:pt x="52417" y="69056"/>
                </a:cubicBezTo>
                <a:cubicBezTo>
                  <a:pt x="46067" y="64294"/>
                  <a:pt x="39300" y="60042"/>
                  <a:pt x="33367" y="54769"/>
                </a:cubicBezTo>
                <a:cubicBezTo>
                  <a:pt x="13404" y="37024"/>
                  <a:pt x="13936" y="36799"/>
                  <a:pt x="2410" y="21431"/>
                </a:cubicBezTo>
                <a:cubicBezTo>
                  <a:pt x="925" y="14005"/>
                  <a:pt x="-3247" y="7740"/>
                  <a:pt x="4792" y="2381"/>
                </a:cubicBezTo>
                <a:cubicBezTo>
                  <a:pt x="7515" y="566"/>
                  <a:pt x="11142" y="794"/>
                  <a:pt x="14317" y="0"/>
                </a:cubicBezTo>
                <a:cubicBezTo>
                  <a:pt x="21849" y="837"/>
                  <a:pt x="36585" y="1505"/>
                  <a:pt x="45273" y="4763"/>
                </a:cubicBezTo>
                <a:cubicBezTo>
                  <a:pt x="48597" y="6009"/>
                  <a:pt x="51623" y="7938"/>
                  <a:pt x="54798" y="9525"/>
                </a:cubicBezTo>
                <a:cubicBezTo>
                  <a:pt x="57179" y="12700"/>
                  <a:pt x="59839" y="15684"/>
                  <a:pt x="61942" y="19050"/>
                </a:cubicBezTo>
                <a:cubicBezTo>
                  <a:pt x="67625" y="28143"/>
                  <a:pt x="68441" y="36591"/>
                  <a:pt x="76229" y="45244"/>
                </a:cubicBezTo>
                <a:cubicBezTo>
                  <a:pt x="79325" y="48684"/>
                  <a:pt x="84369" y="49698"/>
                  <a:pt x="88135" y="52388"/>
                </a:cubicBezTo>
                <a:cubicBezTo>
                  <a:pt x="95500" y="57648"/>
                  <a:pt x="102037" y="64035"/>
                  <a:pt x="109567" y="69056"/>
                </a:cubicBezTo>
                <a:cubicBezTo>
                  <a:pt x="111948" y="70644"/>
                  <a:pt x="114150" y="72539"/>
                  <a:pt x="116710" y="73819"/>
                </a:cubicBezTo>
                <a:cubicBezTo>
                  <a:pt x="118955" y="74942"/>
                  <a:pt x="121609" y="75077"/>
                  <a:pt x="123854" y="76200"/>
                </a:cubicBezTo>
                <a:cubicBezTo>
                  <a:pt x="129590" y="79068"/>
                  <a:pt x="137241" y="84331"/>
                  <a:pt x="142904" y="88106"/>
                </a:cubicBezTo>
                <a:cubicBezTo>
                  <a:pt x="143698" y="90487"/>
                  <a:pt x="143826" y="93207"/>
                  <a:pt x="145285" y="95250"/>
                </a:cubicBezTo>
                <a:cubicBezTo>
                  <a:pt x="154558" y="108233"/>
                  <a:pt x="153921" y="101505"/>
                  <a:pt x="164335" y="111919"/>
                </a:cubicBezTo>
                <a:cubicBezTo>
                  <a:pt x="167141" y="114725"/>
                  <a:pt x="169172" y="118215"/>
                  <a:pt x="171479" y="121444"/>
                </a:cubicBezTo>
                <a:cubicBezTo>
                  <a:pt x="175386" y="126914"/>
                  <a:pt x="178466" y="131767"/>
                  <a:pt x="181004" y="138113"/>
                </a:cubicBezTo>
                <a:cubicBezTo>
                  <a:pt x="182868" y="142774"/>
                  <a:pt x="182982" y="148223"/>
                  <a:pt x="185767" y="152400"/>
                </a:cubicBezTo>
                <a:cubicBezTo>
                  <a:pt x="189503" y="158004"/>
                  <a:pt x="195292" y="161925"/>
                  <a:pt x="200054" y="166688"/>
                </a:cubicBezTo>
                <a:cubicBezTo>
                  <a:pt x="202754" y="169388"/>
                  <a:pt x="211483" y="179363"/>
                  <a:pt x="216723" y="180975"/>
                </a:cubicBezTo>
                <a:cubicBezTo>
                  <a:pt x="224460" y="183356"/>
                  <a:pt x="232620" y="184042"/>
                  <a:pt x="240535" y="185738"/>
                </a:cubicBezTo>
                <a:cubicBezTo>
                  <a:pt x="243735" y="186424"/>
                  <a:pt x="246885" y="187325"/>
                  <a:pt x="250060" y="188119"/>
                </a:cubicBezTo>
                <a:cubicBezTo>
                  <a:pt x="272285" y="187325"/>
                  <a:pt x="294534" y="187044"/>
                  <a:pt x="316735" y="185738"/>
                </a:cubicBezTo>
                <a:cubicBezTo>
                  <a:pt x="321555" y="185454"/>
                  <a:pt x="326195" y="183356"/>
                  <a:pt x="331023" y="183356"/>
                </a:cubicBezTo>
                <a:cubicBezTo>
                  <a:pt x="338886" y="183356"/>
                  <a:pt x="363851" y="186348"/>
                  <a:pt x="373885" y="188119"/>
                </a:cubicBezTo>
                <a:cubicBezTo>
                  <a:pt x="381857" y="189526"/>
                  <a:pt x="389685" y="191736"/>
                  <a:pt x="397698" y="192881"/>
                </a:cubicBezTo>
                <a:cubicBezTo>
                  <a:pt x="408495" y="194424"/>
                  <a:pt x="435380" y="198134"/>
                  <a:pt x="442942" y="200025"/>
                </a:cubicBezTo>
                <a:cubicBezTo>
                  <a:pt x="456440" y="203400"/>
                  <a:pt x="461434" y="204970"/>
                  <a:pt x="473898" y="207169"/>
                </a:cubicBezTo>
                <a:lnTo>
                  <a:pt x="502473" y="211931"/>
                </a:lnTo>
                <a:cubicBezTo>
                  <a:pt x="507235" y="212725"/>
                  <a:pt x="511956" y="213833"/>
                  <a:pt x="516760" y="214313"/>
                </a:cubicBezTo>
                <a:lnTo>
                  <a:pt x="540573" y="216694"/>
                </a:lnTo>
                <a:cubicBezTo>
                  <a:pt x="548510" y="219075"/>
                  <a:pt x="556232" y="222356"/>
                  <a:pt x="564385" y="223838"/>
                </a:cubicBezTo>
                <a:cubicBezTo>
                  <a:pt x="573789" y="225548"/>
                  <a:pt x="583449" y="225268"/>
                  <a:pt x="592960" y="226219"/>
                </a:cubicBezTo>
                <a:cubicBezTo>
                  <a:pt x="599328" y="226856"/>
                  <a:pt x="605660" y="227806"/>
                  <a:pt x="612010" y="228600"/>
                </a:cubicBezTo>
                <a:cubicBezTo>
                  <a:pt x="658663" y="244151"/>
                  <a:pt x="605435" y="228285"/>
                  <a:pt x="662017" y="238125"/>
                </a:cubicBezTo>
                <a:cubicBezTo>
                  <a:pt x="737920" y="251326"/>
                  <a:pt x="639234" y="240817"/>
                  <a:pt x="714404" y="247650"/>
                </a:cubicBezTo>
                <a:cubicBezTo>
                  <a:pt x="742708" y="257085"/>
                  <a:pt x="720470" y="251048"/>
                  <a:pt x="769173" y="254794"/>
                </a:cubicBezTo>
                <a:cubicBezTo>
                  <a:pt x="776339" y="255345"/>
                  <a:pt x="783423" y="256863"/>
                  <a:pt x="790604" y="257175"/>
                </a:cubicBezTo>
                <a:cubicBezTo>
                  <a:pt x="819956" y="258451"/>
                  <a:pt x="849349" y="258507"/>
                  <a:pt x="878710" y="259556"/>
                </a:cubicBezTo>
                <a:cubicBezTo>
                  <a:pt x="893803" y="260095"/>
                  <a:pt x="908873" y="261144"/>
                  <a:pt x="923954" y="261938"/>
                </a:cubicBezTo>
                <a:cubicBezTo>
                  <a:pt x="962920" y="271679"/>
                  <a:pt x="925673" y="263344"/>
                  <a:pt x="990629" y="271463"/>
                </a:cubicBezTo>
                <a:cubicBezTo>
                  <a:pt x="1046861" y="278491"/>
                  <a:pt x="1015942" y="275669"/>
                  <a:pt x="1083498" y="278606"/>
                </a:cubicBezTo>
                <a:cubicBezTo>
                  <a:pt x="1092229" y="280194"/>
                  <a:pt x="1100916" y="282053"/>
                  <a:pt x="1109692" y="283369"/>
                </a:cubicBezTo>
                <a:cubicBezTo>
                  <a:pt x="1116800" y="284435"/>
                  <a:pt x="1123991" y="284858"/>
                  <a:pt x="1131123" y="285750"/>
                </a:cubicBezTo>
                <a:cubicBezTo>
                  <a:pt x="1143042" y="287240"/>
                  <a:pt x="1154977" y="288640"/>
                  <a:pt x="1166842" y="290513"/>
                </a:cubicBezTo>
                <a:cubicBezTo>
                  <a:pt x="1191566" y="294417"/>
                  <a:pt x="1155935" y="294772"/>
                  <a:pt x="1204942" y="297656"/>
                </a:cubicBezTo>
                <a:lnTo>
                  <a:pt x="1245423" y="300038"/>
                </a:lnTo>
                <a:cubicBezTo>
                  <a:pt x="1250979" y="300832"/>
                  <a:pt x="1256580" y="301359"/>
                  <a:pt x="1262092" y="302419"/>
                </a:cubicBezTo>
                <a:cubicBezTo>
                  <a:pt x="1277226" y="305329"/>
                  <a:pt x="1292042" y="310033"/>
                  <a:pt x="1307335" y="311944"/>
                </a:cubicBezTo>
                <a:lnTo>
                  <a:pt x="1326385" y="314325"/>
                </a:lnTo>
                <a:cubicBezTo>
                  <a:pt x="1334323" y="316706"/>
                  <a:pt x="1342089" y="319762"/>
                  <a:pt x="1350198" y="321469"/>
                </a:cubicBezTo>
                <a:cubicBezTo>
                  <a:pt x="1357231" y="322950"/>
                  <a:pt x="1364504" y="322900"/>
                  <a:pt x="1371629" y="323850"/>
                </a:cubicBezTo>
                <a:cubicBezTo>
                  <a:pt x="1376415" y="324488"/>
                  <a:pt x="1381096" y="325963"/>
                  <a:pt x="1385917" y="326231"/>
                </a:cubicBezTo>
                <a:cubicBezTo>
                  <a:pt x="1423991" y="328346"/>
                  <a:pt x="1462117" y="329406"/>
                  <a:pt x="1500217" y="330994"/>
                </a:cubicBezTo>
                <a:lnTo>
                  <a:pt x="1550223" y="335756"/>
                </a:lnTo>
                <a:lnTo>
                  <a:pt x="1578798" y="338138"/>
                </a:lnTo>
                <a:cubicBezTo>
                  <a:pt x="1585953" y="338820"/>
                  <a:pt x="1593091" y="339679"/>
                  <a:pt x="1600229" y="340519"/>
                </a:cubicBezTo>
                <a:cubicBezTo>
                  <a:pt x="1606585" y="341267"/>
                  <a:pt x="1612902" y="342369"/>
                  <a:pt x="1619279" y="342900"/>
                </a:cubicBezTo>
                <a:cubicBezTo>
                  <a:pt x="1631960" y="343957"/>
                  <a:pt x="1644679" y="344487"/>
                  <a:pt x="1657379" y="345281"/>
                </a:cubicBezTo>
                <a:cubicBezTo>
                  <a:pt x="1673930" y="347351"/>
                  <a:pt x="1675617" y="347299"/>
                  <a:pt x="1690717" y="350044"/>
                </a:cubicBezTo>
                <a:cubicBezTo>
                  <a:pt x="1703587" y="352384"/>
                  <a:pt x="1704912" y="353436"/>
                  <a:pt x="1719292" y="354806"/>
                </a:cubicBezTo>
                <a:cubicBezTo>
                  <a:pt x="1790796" y="361617"/>
                  <a:pt x="1723317" y="353524"/>
                  <a:pt x="1771679" y="359569"/>
                </a:cubicBezTo>
                <a:cubicBezTo>
                  <a:pt x="1774060" y="360363"/>
                  <a:pt x="1776353" y="361501"/>
                  <a:pt x="1778823" y="361950"/>
                </a:cubicBezTo>
                <a:cubicBezTo>
                  <a:pt x="1789222" y="363841"/>
                  <a:pt x="1815271" y="365913"/>
                  <a:pt x="1824067" y="366713"/>
                </a:cubicBezTo>
                <a:cubicBezTo>
                  <a:pt x="1831211" y="368300"/>
                  <a:pt x="1838249" y="370475"/>
                  <a:pt x="1845498" y="371475"/>
                </a:cubicBezTo>
                <a:cubicBezTo>
                  <a:pt x="1861303" y="373655"/>
                  <a:pt x="1893123" y="376238"/>
                  <a:pt x="1893123" y="376238"/>
                </a:cubicBezTo>
                <a:cubicBezTo>
                  <a:pt x="1901060" y="378619"/>
                  <a:pt x="1908896" y="381371"/>
                  <a:pt x="1916935" y="383381"/>
                </a:cubicBezTo>
                <a:cubicBezTo>
                  <a:pt x="1921699" y="384572"/>
                  <a:pt x="1943949" y="387538"/>
                  <a:pt x="1947892" y="388144"/>
                </a:cubicBezTo>
                <a:cubicBezTo>
                  <a:pt x="1957757" y="389661"/>
                  <a:pt x="1968977" y="391919"/>
                  <a:pt x="1978848" y="392906"/>
                </a:cubicBezTo>
                <a:cubicBezTo>
                  <a:pt x="1989146" y="393936"/>
                  <a:pt x="1999485" y="394494"/>
                  <a:pt x="2009804" y="395288"/>
                </a:cubicBezTo>
                <a:cubicBezTo>
                  <a:pt x="2013773" y="396082"/>
                  <a:pt x="2017718" y="397004"/>
                  <a:pt x="2021710" y="397669"/>
                </a:cubicBezTo>
                <a:cubicBezTo>
                  <a:pt x="2044507" y="401468"/>
                  <a:pt x="2035595" y="398555"/>
                  <a:pt x="2062192" y="404813"/>
                </a:cubicBezTo>
                <a:cubicBezTo>
                  <a:pt x="2067817" y="406136"/>
                  <a:pt x="2073110" y="409000"/>
                  <a:pt x="2078860" y="409575"/>
                </a:cubicBezTo>
                <a:cubicBezTo>
                  <a:pt x="2089128" y="410602"/>
                  <a:pt x="2099498" y="409575"/>
                  <a:pt x="2109817" y="40957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34825A-5154-4450-8B3D-506DD0BD7AD4}"/>
              </a:ext>
            </a:extLst>
          </p:cNvPr>
          <p:cNvSpPr/>
          <p:nvPr/>
        </p:nvSpPr>
        <p:spPr>
          <a:xfrm>
            <a:off x="6334125" y="5657850"/>
            <a:ext cx="2445544" cy="340519"/>
          </a:xfrm>
          <a:custGeom>
            <a:avLst/>
            <a:gdLst>
              <a:gd name="connsiteX0" fmla="*/ 0 w 2445544"/>
              <a:gd name="connsiteY0" fmla="*/ 0 h 340519"/>
              <a:gd name="connsiteX1" fmla="*/ 57150 w 2445544"/>
              <a:gd name="connsiteY1" fmla="*/ 2381 h 340519"/>
              <a:gd name="connsiteX2" fmla="*/ 100013 w 2445544"/>
              <a:gd name="connsiteY2" fmla="*/ 9525 h 340519"/>
              <a:gd name="connsiteX3" fmla="*/ 147638 w 2445544"/>
              <a:gd name="connsiteY3" fmla="*/ 14288 h 340519"/>
              <a:gd name="connsiteX4" fmla="*/ 180975 w 2445544"/>
              <a:gd name="connsiteY4" fmla="*/ 19050 h 340519"/>
              <a:gd name="connsiteX5" fmla="*/ 195263 w 2445544"/>
              <a:gd name="connsiteY5" fmla="*/ 21431 h 340519"/>
              <a:gd name="connsiteX6" fmla="*/ 223838 w 2445544"/>
              <a:gd name="connsiteY6" fmla="*/ 23813 h 340519"/>
              <a:gd name="connsiteX7" fmla="*/ 240506 w 2445544"/>
              <a:gd name="connsiteY7" fmla="*/ 26194 h 340519"/>
              <a:gd name="connsiteX8" fmla="*/ 264319 w 2445544"/>
              <a:gd name="connsiteY8" fmla="*/ 30956 h 340519"/>
              <a:gd name="connsiteX9" fmla="*/ 302419 w 2445544"/>
              <a:gd name="connsiteY9" fmla="*/ 33338 h 340519"/>
              <a:gd name="connsiteX10" fmla="*/ 340519 w 2445544"/>
              <a:gd name="connsiteY10" fmla="*/ 38100 h 340519"/>
              <a:gd name="connsiteX11" fmla="*/ 454819 w 2445544"/>
              <a:gd name="connsiteY11" fmla="*/ 45244 h 340519"/>
              <a:gd name="connsiteX12" fmla="*/ 473869 w 2445544"/>
              <a:gd name="connsiteY12" fmla="*/ 50006 h 340519"/>
              <a:gd name="connsiteX13" fmla="*/ 561975 w 2445544"/>
              <a:gd name="connsiteY13" fmla="*/ 57150 h 340519"/>
              <a:gd name="connsiteX14" fmla="*/ 647700 w 2445544"/>
              <a:gd name="connsiteY14" fmla="*/ 71438 h 340519"/>
              <a:gd name="connsiteX15" fmla="*/ 673894 w 2445544"/>
              <a:gd name="connsiteY15" fmla="*/ 76200 h 340519"/>
              <a:gd name="connsiteX16" fmla="*/ 723900 w 2445544"/>
              <a:gd name="connsiteY16" fmla="*/ 80963 h 340519"/>
              <a:gd name="connsiteX17" fmla="*/ 757238 w 2445544"/>
              <a:gd name="connsiteY17" fmla="*/ 85725 h 340519"/>
              <a:gd name="connsiteX18" fmla="*/ 781050 w 2445544"/>
              <a:gd name="connsiteY18" fmla="*/ 90488 h 340519"/>
              <a:gd name="connsiteX19" fmla="*/ 840581 w 2445544"/>
              <a:gd name="connsiteY19" fmla="*/ 95250 h 340519"/>
              <a:gd name="connsiteX20" fmla="*/ 912019 w 2445544"/>
              <a:gd name="connsiteY20" fmla="*/ 104775 h 340519"/>
              <a:gd name="connsiteX21" fmla="*/ 933450 w 2445544"/>
              <a:gd name="connsiteY21" fmla="*/ 109538 h 340519"/>
              <a:gd name="connsiteX22" fmla="*/ 957263 w 2445544"/>
              <a:gd name="connsiteY22" fmla="*/ 111919 h 340519"/>
              <a:gd name="connsiteX23" fmla="*/ 978694 w 2445544"/>
              <a:gd name="connsiteY23" fmla="*/ 114300 h 340519"/>
              <a:gd name="connsiteX24" fmla="*/ 992981 w 2445544"/>
              <a:gd name="connsiteY24" fmla="*/ 119063 h 340519"/>
              <a:gd name="connsiteX25" fmla="*/ 1012031 w 2445544"/>
              <a:gd name="connsiteY25" fmla="*/ 121444 h 340519"/>
              <a:gd name="connsiteX26" fmla="*/ 1054894 w 2445544"/>
              <a:gd name="connsiteY26" fmla="*/ 126206 h 340519"/>
              <a:gd name="connsiteX27" fmla="*/ 1119188 w 2445544"/>
              <a:gd name="connsiteY27" fmla="*/ 133350 h 340519"/>
              <a:gd name="connsiteX28" fmla="*/ 1152525 w 2445544"/>
              <a:gd name="connsiteY28" fmla="*/ 140494 h 340519"/>
              <a:gd name="connsiteX29" fmla="*/ 1188244 w 2445544"/>
              <a:gd name="connsiteY29" fmla="*/ 145256 h 340519"/>
              <a:gd name="connsiteX30" fmla="*/ 1250156 w 2445544"/>
              <a:gd name="connsiteY30" fmla="*/ 157163 h 340519"/>
              <a:gd name="connsiteX31" fmla="*/ 1304925 w 2445544"/>
              <a:gd name="connsiteY31" fmla="*/ 161925 h 340519"/>
              <a:gd name="connsiteX32" fmla="*/ 1323975 w 2445544"/>
              <a:gd name="connsiteY32" fmla="*/ 164306 h 340519"/>
              <a:gd name="connsiteX33" fmla="*/ 1366838 w 2445544"/>
              <a:gd name="connsiteY33" fmla="*/ 169069 h 340519"/>
              <a:gd name="connsiteX34" fmla="*/ 1395413 w 2445544"/>
              <a:gd name="connsiteY34" fmla="*/ 173831 h 340519"/>
              <a:gd name="connsiteX35" fmla="*/ 1462088 w 2445544"/>
              <a:gd name="connsiteY35" fmla="*/ 183356 h 340519"/>
              <a:gd name="connsiteX36" fmla="*/ 1562100 w 2445544"/>
              <a:gd name="connsiteY36" fmla="*/ 202406 h 340519"/>
              <a:gd name="connsiteX37" fmla="*/ 1590675 w 2445544"/>
              <a:gd name="connsiteY37" fmla="*/ 209550 h 340519"/>
              <a:gd name="connsiteX38" fmla="*/ 1643063 w 2445544"/>
              <a:gd name="connsiteY38" fmla="*/ 216694 h 340519"/>
              <a:gd name="connsiteX39" fmla="*/ 1683544 w 2445544"/>
              <a:gd name="connsiteY39" fmla="*/ 226219 h 340519"/>
              <a:gd name="connsiteX40" fmla="*/ 1714500 w 2445544"/>
              <a:gd name="connsiteY40" fmla="*/ 230981 h 340519"/>
              <a:gd name="connsiteX41" fmla="*/ 1745456 w 2445544"/>
              <a:gd name="connsiteY41" fmla="*/ 238125 h 340519"/>
              <a:gd name="connsiteX42" fmla="*/ 1769269 w 2445544"/>
              <a:gd name="connsiteY42" fmla="*/ 242888 h 340519"/>
              <a:gd name="connsiteX43" fmla="*/ 1800225 w 2445544"/>
              <a:gd name="connsiteY43" fmla="*/ 252413 h 340519"/>
              <a:gd name="connsiteX44" fmla="*/ 1888331 w 2445544"/>
              <a:gd name="connsiteY44" fmla="*/ 269081 h 340519"/>
              <a:gd name="connsiteX45" fmla="*/ 1914525 w 2445544"/>
              <a:gd name="connsiteY45" fmla="*/ 273844 h 340519"/>
              <a:gd name="connsiteX46" fmla="*/ 1945481 w 2445544"/>
              <a:gd name="connsiteY46" fmla="*/ 278606 h 340519"/>
              <a:gd name="connsiteX47" fmla="*/ 1983581 w 2445544"/>
              <a:gd name="connsiteY47" fmla="*/ 285750 h 340519"/>
              <a:gd name="connsiteX48" fmla="*/ 2019300 w 2445544"/>
              <a:gd name="connsiteY48" fmla="*/ 288131 h 340519"/>
              <a:gd name="connsiteX49" fmla="*/ 2088356 w 2445544"/>
              <a:gd name="connsiteY49" fmla="*/ 300038 h 340519"/>
              <a:gd name="connsiteX50" fmla="*/ 2116931 w 2445544"/>
              <a:gd name="connsiteY50" fmla="*/ 307181 h 340519"/>
              <a:gd name="connsiteX51" fmla="*/ 2140744 w 2445544"/>
              <a:gd name="connsiteY51" fmla="*/ 309563 h 340519"/>
              <a:gd name="connsiteX52" fmla="*/ 2178844 w 2445544"/>
              <a:gd name="connsiteY52" fmla="*/ 314325 h 340519"/>
              <a:gd name="connsiteX53" fmla="*/ 2200275 w 2445544"/>
              <a:gd name="connsiteY53" fmla="*/ 319088 h 340519"/>
              <a:gd name="connsiteX54" fmla="*/ 2247900 w 2445544"/>
              <a:gd name="connsiteY54" fmla="*/ 326231 h 340519"/>
              <a:gd name="connsiteX55" fmla="*/ 2266950 w 2445544"/>
              <a:gd name="connsiteY55" fmla="*/ 330994 h 340519"/>
              <a:gd name="connsiteX56" fmla="*/ 2281238 w 2445544"/>
              <a:gd name="connsiteY56" fmla="*/ 333375 h 340519"/>
              <a:gd name="connsiteX57" fmla="*/ 2297906 w 2445544"/>
              <a:gd name="connsiteY57" fmla="*/ 338138 h 340519"/>
              <a:gd name="connsiteX58" fmla="*/ 2316956 w 2445544"/>
              <a:gd name="connsiteY58" fmla="*/ 340519 h 340519"/>
              <a:gd name="connsiteX59" fmla="*/ 2326481 w 2445544"/>
              <a:gd name="connsiteY59" fmla="*/ 335756 h 340519"/>
              <a:gd name="connsiteX60" fmla="*/ 2328863 w 2445544"/>
              <a:gd name="connsiteY60" fmla="*/ 326231 h 340519"/>
              <a:gd name="connsiteX61" fmla="*/ 2333625 w 2445544"/>
              <a:gd name="connsiteY61" fmla="*/ 297656 h 340519"/>
              <a:gd name="connsiteX62" fmla="*/ 2345531 w 2445544"/>
              <a:gd name="connsiteY62" fmla="*/ 278606 h 340519"/>
              <a:gd name="connsiteX63" fmla="*/ 2343150 w 2445544"/>
              <a:gd name="connsiteY63" fmla="*/ 109538 h 340519"/>
              <a:gd name="connsiteX64" fmla="*/ 2350294 w 2445544"/>
              <a:gd name="connsiteY64" fmla="*/ 59531 h 340519"/>
              <a:gd name="connsiteX65" fmla="*/ 2355056 w 2445544"/>
              <a:gd name="connsiteY65" fmla="*/ 50006 h 340519"/>
              <a:gd name="connsiteX66" fmla="*/ 2366963 w 2445544"/>
              <a:gd name="connsiteY66" fmla="*/ 45244 h 340519"/>
              <a:gd name="connsiteX67" fmla="*/ 2388394 w 2445544"/>
              <a:gd name="connsiteY67" fmla="*/ 42863 h 340519"/>
              <a:gd name="connsiteX68" fmla="*/ 2409825 w 2445544"/>
              <a:gd name="connsiteY68" fmla="*/ 38100 h 340519"/>
              <a:gd name="connsiteX69" fmla="*/ 2445544 w 2445544"/>
              <a:gd name="connsiteY69" fmla="*/ 45244 h 340519"/>
              <a:gd name="connsiteX70" fmla="*/ 2443163 w 2445544"/>
              <a:gd name="connsiteY70" fmla="*/ 92869 h 340519"/>
              <a:gd name="connsiteX71" fmla="*/ 2438400 w 2445544"/>
              <a:gd name="connsiteY71" fmla="*/ 116681 h 340519"/>
              <a:gd name="connsiteX72" fmla="*/ 2433638 w 2445544"/>
              <a:gd name="connsiteY72" fmla="*/ 154781 h 340519"/>
              <a:gd name="connsiteX73" fmla="*/ 2431256 w 2445544"/>
              <a:gd name="connsiteY73" fmla="*/ 161925 h 340519"/>
              <a:gd name="connsiteX74" fmla="*/ 2428875 w 2445544"/>
              <a:gd name="connsiteY74" fmla="*/ 195263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5544" h="340519">
                <a:moveTo>
                  <a:pt x="0" y="0"/>
                </a:moveTo>
                <a:cubicBezTo>
                  <a:pt x="19050" y="794"/>
                  <a:pt x="38169" y="573"/>
                  <a:pt x="57150" y="2381"/>
                </a:cubicBezTo>
                <a:cubicBezTo>
                  <a:pt x="71570" y="3754"/>
                  <a:pt x="85652" y="7635"/>
                  <a:pt x="100013" y="9525"/>
                </a:cubicBezTo>
                <a:cubicBezTo>
                  <a:pt x="115831" y="11606"/>
                  <a:pt x="131793" y="12424"/>
                  <a:pt x="147638" y="14288"/>
                </a:cubicBezTo>
                <a:cubicBezTo>
                  <a:pt x="158786" y="15600"/>
                  <a:pt x="169874" y="17385"/>
                  <a:pt x="180975" y="19050"/>
                </a:cubicBezTo>
                <a:cubicBezTo>
                  <a:pt x="185750" y="19766"/>
                  <a:pt x="190464" y="20898"/>
                  <a:pt x="195263" y="21431"/>
                </a:cubicBezTo>
                <a:cubicBezTo>
                  <a:pt x="204763" y="22487"/>
                  <a:pt x="214332" y="22812"/>
                  <a:pt x="223838" y="23813"/>
                </a:cubicBezTo>
                <a:cubicBezTo>
                  <a:pt x="229420" y="24401"/>
                  <a:pt x="234979" y="25219"/>
                  <a:pt x="240506" y="26194"/>
                </a:cubicBezTo>
                <a:cubicBezTo>
                  <a:pt x="248478" y="27601"/>
                  <a:pt x="256278" y="30028"/>
                  <a:pt x="264319" y="30956"/>
                </a:cubicBezTo>
                <a:cubicBezTo>
                  <a:pt x="276960" y="32415"/>
                  <a:pt x="289719" y="32544"/>
                  <a:pt x="302419" y="33338"/>
                </a:cubicBezTo>
                <a:cubicBezTo>
                  <a:pt x="320040" y="36862"/>
                  <a:pt x="316537" y="36601"/>
                  <a:pt x="340519" y="38100"/>
                </a:cubicBezTo>
                <a:cubicBezTo>
                  <a:pt x="466176" y="45954"/>
                  <a:pt x="390750" y="39420"/>
                  <a:pt x="454819" y="45244"/>
                </a:cubicBezTo>
                <a:cubicBezTo>
                  <a:pt x="461169" y="46831"/>
                  <a:pt x="467367" y="49256"/>
                  <a:pt x="473869" y="50006"/>
                </a:cubicBezTo>
                <a:cubicBezTo>
                  <a:pt x="532318" y="56750"/>
                  <a:pt x="502028" y="47159"/>
                  <a:pt x="561975" y="57150"/>
                </a:cubicBezTo>
                <a:lnTo>
                  <a:pt x="647700" y="71438"/>
                </a:lnTo>
                <a:cubicBezTo>
                  <a:pt x="656443" y="72959"/>
                  <a:pt x="665056" y="75397"/>
                  <a:pt x="673894" y="76200"/>
                </a:cubicBezTo>
                <a:lnTo>
                  <a:pt x="723900" y="80963"/>
                </a:lnTo>
                <a:cubicBezTo>
                  <a:pt x="735039" y="82355"/>
                  <a:pt x="746231" y="83523"/>
                  <a:pt x="757238" y="85725"/>
                </a:cubicBezTo>
                <a:cubicBezTo>
                  <a:pt x="765175" y="87313"/>
                  <a:pt x="772996" y="89683"/>
                  <a:pt x="781050" y="90488"/>
                </a:cubicBezTo>
                <a:cubicBezTo>
                  <a:pt x="816736" y="94056"/>
                  <a:pt x="796903" y="92338"/>
                  <a:pt x="840581" y="95250"/>
                </a:cubicBezTo>
                <a:cubicBezTo>
                  <a:pt x="912223" y="108277"/>
                  <a:pt x="805784" y="89599"/>
                  <a:pt x="912019" y="104775"/>
                </a:cubicBezTo>
                <a:cubicBezTo>
                  <a:pt x="919263" y="105810"/>
                  <a:pt x="926222" y="108397"/>
                  <a:pt x="933450" y="109538"/>
                </a:cubicBezTo>
                <a:cubicBezTo>
                  <a:pt x="941330" y="110782"/>
                  <a:pt x="949330" y="111084"/>
                  <a:pt x="957263" y="111919"/>
                </a:cubicBezTo>
                <a:lnTo>
                  <a:pt x="978694" y="114300"/>
                </a:lnTo>
                <a:cubicBezTo>
                  <a:pt x="983456" y="115888"/>
                  <a:pt x="988072" y="118011"/>
                  <a:pt x="992981" y="119063"/>
                </a:cubicBezTo>
                <a:cubicBezTo>
                  <a:pt x="999238" y="120404"/>
                  <a:pt x="1005674" y="120711"/>
                  <a:pt x="1012031" y="121444"/>
                </a:cubicBezTo>
                <a:cubicBezTo>
                  <a:pt x="1026312" y="123092"/>
                  <a:pt x="1040750" y="123634"/>
                  <a:pt x="1054894" y="126206"/>
                </a:cubicBezTo>
                <a:cubicBezTo>
                  <a:pt x="1093607" y="133245"/>
                  <a:pt x="1072231" y="130415"/>
                  <a:pt x="1119188" y="133350"/>
                </a:cubicBezTo>
                <a:cubicBezTo>
                  <a:pt x="1130300" y="135731"/>
                  <a:pt x="1141326" y="138563"/>
                  <a:pt x="1152525" y="140494"/>
                </a:cubicBezTo>
                <a:cubicBezTo>
                  <a:pt x="1164362" y="142535"/>
                  <a:pt x="1176433" y="143069"/>
                  <a:pt x="1188244" y="145256"/>
                </a:cubicBezTo>
                <a:cubicBezTo>
                  <a:pt x="1259041" y="158366"/>
                  <a:pt x="1171277" y="147303"/>
                  <a:pt x="1250156" y="157163"/>
                </a:cubicBezTo>
                <a:cubicBezTo>
                  <a:pt x="1274054" y="160150"/>
                  <a:pt x="1279265" y="159481"/>
                  <a:pt x="1304925" y="161925"/>
                </a:cubicBezTo>
                <a:cubicBezTo>
                  <a:pt x="1311296" y="162532"/>
                  <a:pt x="1317611" y="163636"/>
                  <a:pt x="1323975" y="164306"/>
                </a:cubicBezTo>
                <a:cubicBezTo>
                  <a:pt x="1353102" y="167372"/>
                  <a:pt x="1343190" y="165336"/>
                  <a:pt x="1366838" y="169069"/>
                </a:cubicBezTo>
                <a:lnTo>
                  <a:pt x="1395413" y="173831"/>
                </a:lnTo>
                <a:cubicBezTo>
                  <a:pt x="1417615" y="177161"/>
                  <a:pt x="1440212" y="178308"/>
                  <a:pt x="1462088" y="183356"/>
                </a:cubicBezTo>
                <a:cubicBezTo>
                  <a:pt x="1536471" y="200522"/>
                  <a:pt x="1502984" y="195017"/>
                  <a:pt x="1562100" y="202406"/>
                </a:cubicBezTo>
                <a:cubicBezTo>
                  <a:pt x="1571625" y="204787"/>
                  <a:pt x="1581063" y="207547"/>
                  <a:pt x="1590675" y="209550"/>
                </a:cubicBezTo>
                <a:cubicBezTo>
                  <a:pt x="1613107" y="214224"/>
                  <a:pt x="1621217" y="214510"/>
                  <a:pt x="1643063" y="216694"/>
                </a:cubicBezTo>
                <a:cubicBezTo>
                  <a:pt x="1654452" y="219541"/>
                  <a:pt x="1672226" y="224161"/>
                  <a:pt x="1683544" y="226219"/>
                </a:cubicBezTo>
                <a:cubicBezTo>
                  <a:pt x="1693816" y="228087"/>
                  <a:pt x="1704248" y="229009"/>
                  <a:pt x="1714500" y="230981"/>
                </a:cubicBezTo>
                <a:cubicBezTo>
                  <a:pt x="1724899" y="232981"/>
                  <a:pt x="1735108" y="235875"/>
                  <a:pt x="1745456" y="238125"/>
                </a:cubicBezTo>
                <a:cubicBezTo>
                  <a:pt x="1753366" y="239845"/>
                  <a:pt x="1761436" y="240845"/>
                  <a:pt x="1769269" y="242888"/>
                </a:cubicBezTo>
                <a:cubicBezTo>
                  <a:pt x="1779715" y="245613"/>
                  <a:pt x="1789751" y="249795"/>
                  <a:pt x="1800225" y="252413"/>
                </a:cubicBezTo>
                <a:cubicBezTo>
                  <a:pt x="1903899" y="278331"/>
                  <a:pt x="1831195" y="260918"/>
                  <a:pt x="1888331" y="269081"/>
                </a:cubicBezTo>
                <a:cubicBezTo>
                  <a:pt x="1897116" y="270336"/>
                  <a:pt x="1905771" y="272385"/>
                  <a:pt x="1914525" y="273844"/>
                </a:cubicBezTo>
                <a:cubicBezTo>
                  <a:pt x="1924823" y="275560"/>
                  <a:pt x="1935193" y="276832"/>
                  <a:pt x="1945481" y="278606"/>
                </a:cubicBezTo>
                <a:cubicBezTo>
                  <a:pt x="1958214" y="280801"/>
                  <a:pt x="1970766" y="284096"/>
                  <a:pt x="1983581" y="285750"/>
                </a:cubicBezTo>
                <a:cubicBezTo>
                  <a:pt x="1995416" y="287277"/>
                  <a:pt x="2007394" y="287337"/>
                  <a:pt x="2019300" y="288131"/>
                </a:cubicBezTo>
                <a:cubicBezTo>
                  <a:pt x="2103980" y="307673"/>
                  <a:pt x="1989889" y="282455"/>
                  <a:pt x="2088356" y="300038"/>
                </a:cubicBezTo>
                <a:cubicBezTo>
                  <a:pt x="2098021" y="301764"/>
                  <a:pt x="2107271" y="305425"/>
                  <a:pt x="2116931" y="307181"/>
                </a:cubicBezTo>
                <a:cubicBezTo>
                  <a:pt x="2124780" y="308608"/>
                  <a:pt x="2132811" y="308728"/>
                  <a:pt x="2140744" y="309563"/>
                </a:cubicBezTo>
                <a:cubicBezTo>
                  <a:pt x="2149296" y="310463"/>
                  <a:pt x="2169473" y="312568"/>
                  <a:pt x="2178844" y="314325"/>
                </a:cubicBezTo>
                <a:cubicBezTo>
                  <a:pt x="2186037" y="315674"/>
                  <a:pt x="2193057" y="317885"/>
                  <a:pt x="2200275" y="319088"/>
                </a:cubicBezTo>
                <a:cubicBezTo>
                  <a:pt x="2251214" y="327578"/>
                  <a:pt x="2189092" y="313850"/>
                  <a:pt x="2247900" y="326231"/>
                </a:cubicBezTo>
                <a:cubicBezTo>
                  <a:pt x="2254305" y="327579"/>
                  <a:pt x="2260550" y="329623"/>
                  <a:pt x="2266950" y="330994"/>
                </a:cubicBezTo>
                <a:cubicBezTo>
                  <a:pt x="2271671" y="332006"/>
                  <a:pt x="2276533" y="332289"/>
                  <a:pt x="2281238" y="333375"/>
                </a:cubicBezTo>
                <a:cubicBezTo>
                  <a:pt x="2286868" y="334674"/>
                  <a:pt x="2292240" y="337005"/>
                  <a:pt x="2297906" y="338138"/>
                </a:cubicBezTo>
                <a:cubicBezTo>
                  <a:pt x="2304181" y="339393"/>
                  <a:pt x="2310606" y="339725"/>
                  <a:pt x="2316956" y="340519"/>
                </a:cubicBezTo>
                <a:cubicBezTo>
                  <a:pt x="2320131" y="338931"/>
                  <a:pt x="2324208" y="338483"/>
                  <a:pt x="2326481" y="335756"/>
                </a:cubicBezTo>
                <a:cubicBezTo>
                  <a:pt x="2328576" y="333242"/>
                  <a:pt x="2328277" y="329451"/>
                  <a:pt x="2328863" y="326231"/>
                </a:cubicBezTo>
                <a:cubicBezTo>
                  <a:pt x="2329726" y="321488"/>
                  <a:pt x="2331651" y="303577"/>
                  <a:pt x="2333625" y="297656"/>
                </a:cubicBezTo>
                <a:cubicBezTo>
                  <a:pt x="2336239" y="289814"/>
                  <a:pt x="2340645" y="285121"/>
                  <a:pt x="2345531" y="278606"/>
                </a:cubicBezTo>
                <a:cubicBezTo>
                  <a:pt x="2354475" y="198134"/>
                  <a:pt x="2340451" y="333580"/>
                  <a:pt x="2343150" y="109538"/>
                </a:cubicBezTo>
                <a:cubicBezTo>
                  <a:pt x="2343353" y="92701"/>
                  <a:pt x="2346992" y="76042"/>
                  <a:pt x="2350294" y="59531"/>
                </a:cubicBezTo>
                <a:cubicBezTo>
                  <a:pt x="2350990" y="56050"/>
                  <a:pt x="2352361" y="52316"/>
                  <a:pt x="2355056" y="50006"/>
                </a:cubicBezTo>
                <a:cubicBezTo>
                  <a:pt x="2358302" y="47224"/>
                  <a:pt x="2362783" y="46140"/>
                  <a:pt x="2366963" y="45244"/>
                </a:cubicBezTo>
                <a:cubicBezTo>
                  <a:pt x="2373991" y="43738"/>
                  <a:pt x="2381250" y="43657"/>
                  <a:pt x="2388394" y="42863"/>
                </a:cubicBezTo>
                <a:cubicBezTo>
                  <a:pt x="2395538" y="41275"/>
                  <a:pt x="2402507" y="38100"/>
                  <a:pt x="2409825" y="38100"/>
                </a:cubicBezTo>
                <a:cubicBezTo>
                  <a:pt x="2425347" y="38100"/>
                  <a:pt x="2433276" y="41155"/>
                  <a:pt x="2445544" y="45244"/>
                </a:cubicBezTo>
                <a:cubicBezTo>
                  <a:pt x="2444750" y="61119"/>
                  <a:pt x="2444745" y="77053"/>
                  <a:pt x="2443163" y="92869"/>
                </a:cubicBezTo>
                <a:cubicBezTo>
                  <a:pt x="2442358" y="100923"/>
                  <a:pt x="2438400" y="116681"/>
                  <a:pt x="2438400" y="116681"/>
                </a:cubicBezTo>
                <a:cubicBezTo>
                  <a:pt x="2437203" y="128652"/>
                  <a:pt x="2436323" y="142700"/>
                  <a:pt x="2433638" y="154781"/>
                </a:cubicBezTo>
                <a:cubicBezTo>
                  <a:pt x="2433093" y="157231"/>
                  <a:pt x="2432050" y="159544"/>
                  <a:pt x="2431256" y="161925"/>
                </a:cubicBezTo>
                <a:cubicBezTo>
                  <a:pt x="2428743" y="192082"/>
                  <a:pt x="2428875" y="180942"/>
                  <a:pt x="2428875" y="19526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5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Meher Singh</dc:creator>
  <cp:lastModifiedBy>Meher Singh</cp:lastModifiedBy>
  <cp:revision>1</cp:revision>
  <dcterms:created xsi:type="dcterms:W3CDTF">2021-10-15T12:11:57Z</dcterms:created>
  <dcterms:modified xsi:type="dcterms:W3CDTF">2021-10-15T12:27:12Z</dcterms:modified>
</cp:coreProperties>
</file>