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337E8-C64E-4D98-A5E4-69B541B9D86A}" v="5" dt="2021-10-14T11:06:1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832" y="-750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r Singh" userId="56b9022a-969c-4e1a-8169-acee99d9aa13" providerId="ADAL" clId="{99A337E8-C64E-4D98-A5E4-69B541B9D86A}"/>
    <pc:docChg chg="modSld">
      <pc:chgData name="Meher Singh" userId="56b9022a-969c-4e1a-8169-acee99d9aa13" providerId="ADAL" clId="{99A337E8-C64E-4D98-A5E4-69B541B9D86A}" dt="2021-10-14T11:08:14.310" v="64" actId="1076"/>
      <pc:docMkLst>
        <pc:docMk/>
      </pc:docMkLst>
      <pc:sldChg chg="modSp mod">
        <pc:chgData name="Meher Singh" userId="56b9022a-969c-4e1a-8169-acee99d9aa13" providerId="ADAL" clId="{99A337E8-C64E-4D98-A5E4-69B541B9D86A}" dt="2021-10-14T11:08:14.310" v="64" actId="1076"/>
        <pc:sldMkLst>
          <pc:docMk/>
          <pc:sldMk cId="0" sldId="257"/>
        </pc:sldMkLst>
        <pc:spChg chg="mod">
          <ac:chgData name="Meher Singh" userId="56b9022a-969c-4e1a-8169-acee99d9aa13" providerId="ADAL" clId="{99A337E8-C64E-4D98-A5E4-69B541B9D86A}" dt="2021-10-14T11:02:59.785" v="7" actId="14100"/>
          <ac:spMkLst>
            <pc:docMk/>
            <pc:sldMk cId="0" sldId="257"/>
            <ac:spMk id="7" creationId="{359FD847-B62F-41B1-BED3-1A5A15DFF182}"/>
          </ac:spMkLst>
        </pc:spChg>
        <pc:spChg chg="mod">
          <ac:chgData name="Meher Singh" userId="56b9022a-969c-4e1a-8169-acee99d9aa13" providerId="ADAL" clId="{99A337E8-C64E-4D98-A5E4-69B541B9D86A}" dt="2021-10-14T11:06:13.677" v="58" actId="11530"/>
          <ac:spMkLst>
            <pc:docMk/>
            <pc:sldMk cId="0" sldId="257"/>
            <ac:spMk id="11" creationId="{FD9E43FD-46D0-4426-846F-8F3937517614}"/>
          </ac:spMkLst>
        </pc:spChg>
        <pc:spChg chg="mod">
          <ac:chgData name="Meher Singh" userId="56b9022a-969c-4e1a-8169-acee99d9aa13" providerId="ADAL" clId="{99A337E8-C64E-4D98-A5E4-69B541B9D86A}" dt="2021-10-14T11:06:13.677" v="58" actId="11530"/>
          <ac:spMkLst>
            <pc:docMk/>
            <pc:sldMk cId="0" sldId="257"/>
            <ac:spMk id="12" creationId="{5C5FC43A-ABC8-48E5-A2B8-6E9BD1121437}"/>
          </ac:spMkLst>
        </pc:spChg>
        <pc:spChg chg="mod">
          <ac:chgData name="Meher Singh" userId="56b9022a-969c-4e1a-8169-acee99d9aa13" providerId="ADAL" clId="{99A337E8-C64E-4D98-A5E4-69B541B9D86A}" dt="2021-10-14T11:06:30.796" v="61" actId="14100"/>
          <ac:spMkLst>
            <pc:docMk/>
            <pc:sldMk cId="0" sldId="257"/>
            <ac:spMk id="20" creationId="{BD7A68D2-9198-42EC-8979-22F0ACB00D8A}"/>
          </ac:spMkLst>
        </pc:spChg>
        <pc:spChg chg="mod">
          <ac:chgData name="Meher Singh" userId="56b9022a-969c-4e1a-8169-acee99d9aa13" providerId="ADAL" clId="{99A337E8-C64E-4D98-A5E4-69B541B9D86A}" dt="2021-10-14T11:06:13.677" v="58" actId="11530"/>
          <ac:spMkLst>
            <pc:docMk/>
            <pc:sldMk cId="0" sldId="257"/>
            <ac:spMk id="21" creationId="{B68BDCFC-4F86-41FA-B4EC-5D0A8D137AB0}"/>
          </ac:spMkLst>
        </pc:spChg>
        <pc:spChg chg="mod">
          <ac:chgData name="Meher Singh" userId="56b9022a-969c-4e1a-8169-acee99d9aa13" providerId="ADAL" clId="{99A337E8-C64E-4D98-A5E4-69B541B9D86A}" dt="2021-10-14T11:06:13.677" v="58" actId="11530"/>
          <ac:spMkLst>
            <pc:docMk/>
            <pc:sldMk cId="0" sldId="257"/>
            <ac:spMk id="22" creationId="{C14AB551-A9E8-4AFF-B40B-E5CD57F2202C}"/>
          </ac:spMkLst>
        </pc:spChg>
        <pc:spChg chg="mod">
          <ac:chgData name="Meher Singh" userId="56b9022a-969c-4e1a-8169-acee99d9aa13" providerId="ADAL" clId="{99A337E8-C64E-4D98-A5E4-69B541B9D86A}" dt="2021-10-14T11:06:17.751" v="60" actId="207"/>
          <ac:spMkLst>
            <pc:docMk/>
            <pc:sldMk cId="0" sldId="257"/>
            <ac:spMk id="24" creationId="{A51A90EA-B437-4618-910E-FEFE157E5E33}"/>
          </ac:spMkLst>
        </pc:spChg>
        <pc:spChg chg="mod">
          <ac:chgData name="Meher Singh" userId="56b9022a-969c-4e1a-8169-acee99d9aa13" providerId="ADAL" clId="{99A337E8-C64E-4D98-A5E4-69B541B9D86A}" dt="2021-10-14T11:06:13.677" v="58" actId="11530"/>
          <ac:spMkLst>
            <pc:docMk/>
            <pc:sldMk cId="0" sldId="257"/>
            <ac:spMk id="25" creationId="{277A5B1D-FE10-4B68-A32C-E687BB19C86D}"/>
          </ac:spMkLst>
        </pc:spChg>
        <pc:spChg chg="mod">
          <ac:chgData name="Meher Singh" userId="56b9022a-969c-4e1a-8169-acee99d9aa13" providerId="ADAL" clId="{99A337E8-C64E-4D98-A5E4-69B541B9D86A}" dt="2021-10-14T11:08:12.446" v="63" actId="1076"/>
          <ac:spMkLst>
            <pc:docMk/>
            <pc:sldMk cId="0" sldId="257"/>
            <ac:spMk id="42" creationId="{395EB463-79BD-4695-A588-DEE190962643}"/>
          </ac:spMkLst>
        </pc:spChg>
        <pc:spChg chg="mod">
          <ac:chgData name="Meher Singh" userId="56b9022a-969c-4e1a-8169-acee99d9aa13" providerId="ADAL" clId="{99A337E8-C64E-4D98-A5E4-69B541B9D86A}" dt="2021-10-14T11:08:14.310" v="64" actId="1076"/>
          <ac:spMkLst>
            <pc:docMk/>
            <pc:sldMk cId="0" sldId="257"/>
            <ac:spMk id="44" creationId="{A1EE7F09-0252-45B7-B092-BBDFB58BA53C}"/>
          </ac:spMkLst>
        </pc:spChg>
        <pc:grpChg chg="mod">
          <ac:chgData name="Meher Singh" userId="56b9022a-969c-4e1a-8169-acee99d9aa13" providerId="ADAL" clId="{99A337E8-C64E-4D98-A5E4-69B541B9D86A}" dt="2021-10-14T11:06:13.677" v="58" actId="11530"/>
          <ac:grpSpMkLst>
            <pc:docMk/>
            <pc:sldMk cId="0" sldId="257"/>
            <ac:grpSpMk id="19" creationId="{478445FD-BA11-4F6F-8E18-7A6F67FC58B8}"/>
          </ac:grpSpMkLst>
        </pc:grpChg>
        <pc:grpChg chg="mod">
          <ac:chgData name="Meher Singh" userId="56b9022a-969c-4e1a-8169-acee99d9aa13" providerId="ADAL" clId="{99A337E8-C64E-4D98-A5E4-69B541B9D86A}" dt="2021-10-14T11:06:13.677" v="58" actId="11530"/>
          <ac:grpSpMkLst>
            <pc:docMk/>
            <pc:sldMk cId="0" sldId="257"/>
            <ac:grpSpMk id="39" creationId="{AC36F901-866D-4353-9F9B-14DF2F4F4A1C}"/>
          </ac:grpSpMkLst>
        </pc:grpChg>
        <pc:grpChg chg="mod">
          <ac:chgData name="Meher Singh" userId="56b9022a-969c-4e1a-8169-acee99d9aa13" providerId="ADAL" clId="{99A337E8-C64E-4D98-A5E4-69B541B9D86A}" dt="2021-10-14T11:06:13.677" v="58" actId="11530"/>
          <ac:grpSpMkLst>
            <pc:docMk/>
            <pc:sldMk cId="0" sldId="257"/>
            <ac:grpSpMk id="40" creationId="{F9C0C221-D565-4DBE-BED4-BE3A01E46DD6}"/>
          </ac:grpSpMkLst>
        </pc:grpChg>
        <pc:picChg chg="mod">
          <ac:chgData name="Meher Singh" userId="56b9022a-969c-4e1a-8169-acee99d9aa13" providerId="ADAL" clId="{99A337E8-C64E-4D98-A5E4-69B541B9D86A}" dt="2021-10-14T11:07:56.389" v="62" actId="1076"/>
          <ac:picMkLst>
            <pc:docMk/>
            <pc:sldMk cId="0" sldId="257"/>
            <ac:picMk id="6" creationId="{9CFA4B88-A84A-458E-932D-54FF848C03CB}"/>
          </ac:picMkLst>
        </pc:picChg>
        <pc:picChg chg="mod">
          <ac:chgData name="Meher Singh" userId="56b9022a-969c-4e1a-8169-acee99d9aa13" providerId="ADAL" clId="{99A337E8-C64E-4D98-A5E4-69B541B9D86A}" dt="2021-10-14T11:02:30.882" v="5" actId="1076"/>
          <ac:picMkLst>
            <pc:docMk/>
            <pc:sldMk cId="0" sldId="257"/>
            <ac:picMk id="38" creationId="{F355C2BE-CF07-4450-A9BA-4DD123FC7882}"/>
          </ac:picMkLst>
        </pc:picChg>
        <pc:cxnChg chg="mod">
          <ac:chgData name="Meher Singh" userId="56b9022a-969c-4e1a-8169-acee99d9aa13" providerId="ADAL" clId="{99A337E8-C64E-4D98-A5E4-69B541B9D86A}" dt="2021-10-14T11:06:13.677" v="58" actId="11530"/>
          <ac:cxnSpMkLst>
            <pc:docMk/>
            <pc:sldMk cId="0" sldId="257"/>
            <ac:cxnSpMk id="9" creationId="{698BBB9D-369A-42F2-85EC-5D61766533F7}"/>
          </ac:cxnSpMkLst>
        </pc:cxnChg>
        <pc:cxnChg chg="mod">
          <ac:chgData name="Meher Singh" userId="56b9022a-969c-4e1a-8169-acee99d9aa13" providerId="ADAL" clId="{99A337E8-C64E-4D98-A5E4-69B541B9D86A}" dt="2021-10-14T11:06:13.677" v="58" actId="11530"/>
          <ac:cxnSpMkLst>
            <pc:docMk/>
            <pc:sldMk cId="0" sldId="257"/>
            <ac:cxnSpMk id="14" creationId="{4839F4EE-D38C-49A6-AE76-872A7B79E1A5}"/>
          </ac:cxnSpMkLst>
        </pc:cxnChg>
        <pc:cxnChg chg="mod">
          <ac:chgData name="Meher Singh" userId="56b9022a-969c-4e1a-8169-acee99d9aa13" providerId="ADAL" clId="{99A337E8-C64E-4D98-A5E4-69B541B9D86A}" dt="2021-10-14T11:06:13.677" v="58" actId="11530"/>
          <ac:cxnSpMkLst>
            <pc:docMk/>
            <pc:sldMk cId="0" sldId="257"/>
            <ac:cxnSpMk id="15" creationId="{2F3F7775-D706-45D8-9621-A4302DA16BA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2021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55C2BE-CF07-4450-A9BA-4DD123FC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24" y="9895039"/>
            <a:ext cx="14065992" cy="7643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/>
              <a:t>Human Decision Making on Boarding Public Transport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Meher Singh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4640" y="5778947"/>
            <a:ext cx="603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Supervisor: Dr Wynita Griggs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FD847-B62F-41B1-BED3-1A5A15DFF182}"/>
              </a:ext>
            </a:extLst>
          </p:cNvPr>
          <p:cNvSpPr txBox="1"/>
          <p:nvPr/>
        </p:nvSpPr>
        <p:spPr>
          <a:xfrm>
            <a:off x="815464" y="7190246"/>
            <a:ext cx="7610079" cy="29965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Project Aim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Design and develop a human-in-the-loop simulation platform, based on SUMO, for gathering data on human decision making when boarding public transport.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C0C221-D565-4DBE-BED4-BE3A01E46DD6}"/>
              </a:ext>
            </a:extLst>
          </p:cNvPr>
          <p:cNvGrpSpPr/>
          <p:nvPr/>
        </p:nvGrpSpPr>
        <p:grpSpPr>
          <a:xfrm>
            <a:off x="715059" y="17157604"/>
            <a:ext cx="19411389" cy="12906512"/>
            <a:chOff x="1371601" y="16792410"/>
            <a:chExt cx="18908597" cy="12414389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CFA4B88-A84A-458E-932D-54FF848C0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1" y="16792410"/>
              <a:ext cx="6049869" cy="1241438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8445FD-BA11-4F6F-8E18-7A6F67FC58B8}"/>
                </a:ext>
              </a:extLst>
            </p:cNvPr>
            <p:cNvGrpSpPr/>
            <p:nvPr/>
          </p:nvGrpSpPr>
          <p:grpSpPr>
            <a:xfrm>
              <a:off x="7519048" y="19971223"/>
              <a:ext cx="4419216" cy="6893797"/>
              <a:chOff x="7372734" y="19955214"/>
              <a:chExt cx="4419216" cy="689379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98BBB9D-369A-42F2-85EC-5D61766533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4" y="19955214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FD9E43FD-46D0-4426-846F-8F3937517614}"/>
                  </a:ext>
                </a:extLst>
              </p:cNvPr>
              <p:cNvSpPr/>
              <p:nvPr/>
            </p:nvSpPr>
            <p:spPr bwMode="auto">
              <a:xfrm>
                <a:off x="7372735" y="20376832"/>
                <a:ext cx="4419215" cy="3896770"/>
              </a:xfrm>
              <a:prstGeom prst="rightBrace">
                <a:avLst>
                  <a:gd name="adj1" fmla="val 7873"/>
                  <a:gd name="adj2" fmla="val 42599"/>
                </a:avLst>
              </a:prstGeom>
              <a:ln w="76200">
                <a:solidFill>
                  <a:schemeClr val="accent4"/>
                </a:solidFill>
                <a:round/>
                <a:headEnd type="none" w="lg" len="lg"/>
                <a:tailEnd type="none" w="lg" len="lg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5C5FC43A-ABC8-48E5-A2B8-6E9BD1121437}"/>
                  </a:ext>
                </a:extLst>
              </p:cNvPr>
              <p:cNvSpPr/>
              <p:nvPr/>
            </p:nvSpPr>
            <p:spPr bwMode="auto">
              <a:xfrm>
                <a:off x="7372734" y="24493276"/>
                <a:ext cx="4419215" cy="1094950"/>
              </a:xfrm>
              <a:prstGeom prst="rightBrace">
                <a:avLst>
                  <a:gd name="adj1" fmla="val 7873"/>
                  <a:gd name="adj2" fmla="val 38301"/>
                </a:avLst>
              </a:prstGeom>
              <a:ln w="76200">
                <a:solidFill>
                  <a:schemeClr val="accent4"/>
                </a:solidFill>
                <a:round/>
                <a:headEnd type="none" w="lg" len="lg"/>
                <a:tailEnd type="none" w="lg" len="lg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39F4EE-D38C-49A6-AE76-872A7B79E1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4" y="26849011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F3F7775-D706-45D8-9621-A4302DA16B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4" y="26063845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36F901-866D-4353-9F9B-14DF2F4F4A1C}"/>
                </a:ext>
              </a:extLst>
            </p:cNvPr>
            <p:cNvGrpSpPr/>
            <p:nvPr/>
          </p:nvGrpSpPr>
          <p:grpSpPr>
            <a:xfrm>
              <a:off x="12278233" y="19160224"/>
              <a:ext cx="8001965" cy="8400972"/>
              <a:chOff x="12278233" y="19160224"/>
              <a:chExt cx="8001965" cy="840097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7A68D2-9198-42EC-8979-22F0ACB00D8A}"/>
                  </a:ext>
                </a:extLst>
              </p:cNvPr>
              <p:cNvSpPr txBox="1"/>
              <p:nvPr/>
            </p:nvSpPr>
            <p:spPr>
              <a:xfrm>
                <a:off x="12278233" y="19160224"/>
                <a:ext cx="7969669" cy="101535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2">
                        <a:lumMod val="50000"/>
                      </a:schemeClr>
                    </a:solidFill>
                  </a:rPr>
                  <a:t>The app allows the user to select a bus stop in the route and view the buses arriving to that stop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8BDCFC-4F86-41FA-B4EC-5D0A8D137AB0}"/>
                  </a:ext>
                </a:extLst>
              </p:cNvPr>
              <p:cNvSpPr txBox="1"/>
              <p:nvPr/>
            </p:nvSpPr>
            <p:spPr>
              <a:xfrm>
                <a:off x="12278233" y="21088687"/>
                <a:ext cx="7969670" cy="193245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2">
                        <a:lumMod val="50000"/>
                      </a:schemeClr>
                    </a:solidFill>
                  </a:rPr>
                  <a:t>The app displays key details for each bus arriving to the stop selected by the user. These details can allow the user to make a decision on which bus to take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AB551-A9E8-4AFF-B40B-E5CD57F2202C}"/>
                  </a:ext>
                </a:extLst>
              </p:cNvPr>
              <p:cNvSpPr txBox="1"/>
              <p:nvPr/>
            </p:nvSpPr>
            <p:spPr>
              <a:xfrm>
                <a:off x="12310528" y="24509284"/>
                <a:ext cx="7937374" cy="101535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2">
                        <a:lumMod val="50000"/>
                      </a:schemeClr>
                    </a:solidFill>
                  </a:rPr>
                  <a:t>The app allows the user to select a bus, and provide a reasoning behind their decision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1A90EA-B437-4618-910E-FEFE157E5E33}"/>
                  </a:ext>
                </a:extLst>
              </p:cNvPr>
              <p:cNvSpPr txBox="1"/>
              <p:nvPr/>
            </p:nvSpPr>
            <p:spPr>
              <a:xfrm>
                <a:off x="12310528" y="26545838"/>
                <a:ext cx="7969670" cy="101535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2">
                        <a:lumMod val="50000"/>
                      </a:schemeClr>
                    </a:solidFill>
                  </a:rPr>
                  <a:t>Status bar to show whether the app is connected to the server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7A5B1D-FE10-4B68-A32C-E687BB19C86D}"/>
                  </a:ext>
                </a:extLst>
              </p:cNvPr>
              <p:cNvSpPr txBox="1"/>
              <p:nvPr/>
            </p:nvSpPr>
            <p:spPr>
              <a:xfrm>
                <a:off x="12310528" y="25817234"/>
                <a:ext cx="7969670" cy="55680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2">
                        <a:lumMod val="50000"/>
                      </a:schemeClr>
                    </a:solidFill>
                  </a:rPr>
                  <a:t>Buttons to interact with the app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037F67-E776-49CD-B286-AC841DDFB49B}"/>
              </a:ext>
            </a:extLst>
          </p:cNvPr>
          <p:cNvGrpSpPr/>
          <p:nvPr/>
        </p:nvGrpSpPr>
        <p:grpSpPr>
          <a:xfrm>
            <a:off x="8925077" y="7190246"/>
            <a:ext cx="12419994" cy="2144582"/>
            <a:chOff x="864484" y="12458085"/>
            <a:chExt cx="12331690" cy="2243758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B57C5360-A38D-4B59-9C3A-78C09DFF0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8351" y="12458085"/>
              <a:ext cx="1997823" cy="2243758"/>
            </a:xfrm>
            <a:prstGeom prst="rect">
              <a:avLst/>
            </a:prstGeom>
          </p:spPr>
        </p:pic>
        <p:pic>
          <p:nvPicPr>
            <p:cNvPr id="31" name="Picture 30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E89E0EA1-E741-4051-9042-BD60B379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7905" y="12913172"/>
              <a:ext cx="2952000" cy="1476000"/>
            </a:xfrm>
            <a:prstGeom prst="rect">
              <a:avLst/>
            </a:prstGeom>
          </p:spPr>
        </p:pic>
        <p:pic>
          <p:nvPicPr>
            <p:cNvPr id="33" name="Picture 32" descr="Logo, company name&#10;&#10;Description automatically generated">
              <a:extLst>
                <a:ext uri="{FF2B5EF4-FFF2-40B4-BE49-F238E27FC236}">
                  <a16:creationId xmlns:a16="http://schemas.microsoft.com/office/drawing/2014/main" id="{4AF77A81-3345-4EB8-B094-7755CDF5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84" y="12940229"/>
              <a:ext cx="4483741" cy="1514475"/>
            </a:xfrm>
            <a:prstGeom prst="rect">
              <a:avLst/>
            </a:prstGeom>
          </p:spPr>
        </p:pic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5CF70531-43D2-4C17-8721-535CE38EBEBA}"/>
                </a:ext>
              </a:extLst>
            </p:cNvPr>
            <p:cNvSpPr/>
            <p:nvPr/>
          </p:nvSpPr>
          <p:spPr bwMode="auto">
            <a:xfrm>
              <a:off x="5242566" y="12940229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CC4DC4D6-FA48-4A26-870B-42355E209C4E}"/>
                </a:ext>
              </a:extLst>
            </p:cNvPr>
            <p:cNvSpPr/>
            <p:nvPr/>
          </p:nvSpPr>
          <p:spPr bwMode="auto">
            <a:xfrm>
              <a:off x="9865244" y="12951014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5EB463-79BD-4695-A588-DEE190962643}"/>
              </a:ext>
            </a:extLst>
          </p:cNvPr>
          <p:cNvSpPr txBox="1"/>
          <p:nvPr/>
        </p:nvSpPr>
        <p:spPr>
          <a:xfrm>
            <a:off x="815464" y="14357659"/>
            <a:ext cx="9308250" cy="25198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 Connectivity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application developed in this project uses a TCP socket connection to connect to the server running the bus simulation that is also developed in this project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E7F09-0252-45B7-B092-BBDFB58BA53C}"/>
              </a:ext>
            </a:extLst>
          </p:cNvPr>
          <p:cNvSpPr txBox="1"/>
          <p:nvPr/>
        </p:nvSpPr>
        <p:spPr>
          <a:xfrm>
            <a:off x="815464" y="10534210"/>
            <a:ext cx="8818393" cy="34732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Server/Simulation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simulation developed in this project is developed on the open source, continuous traffic simulation software SUMO. It is run from a python script that acts as the server, receiving information from the simulation and sending it to the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203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Human Decision Making on Boarding Public Transport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Meher Singh</cp:lastModifiedBy>
  <cp:revision>15</cp:revision>
  <dcterms:created xsi:type="dcterms:W3CDTF">2011-05-31T08:53:31Z</dcterms:created>
  <dcterms:modified xsi:type="dcterms:W3CDTF">2021-10-14T11:08:15Z</dcterms:modified>
</cp:coreProperties>
</file>