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52" r:id="rId2"/>
    <p:sldMasterId id="2147483654" r:id="rId3"/>
    <p:sldMasterId id="2147483656" r:id="rId4"/>
  </p:sldMasterIdLst>
  <p:notesMasterIdLst>
    <p:notesMasterId r:id="rId6"/>
  </p:notesMasterIdLst>
  <p:sldIdLst>
    <p:sldId id="257" r:id="rId5"/>
  </p:sldIdLst>
  <p:sldSz cx="21386800" cy="30279975"/>
  <p:notesSz cx="6858000" cy="9144000"/>
  <p:defaultTextStyle>
    <a:defPPr>
      <a:defRPr lang="en-AU"/>
    </a:defPPr>
    <a:lvl1pPr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069725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2139450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3209178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4278903" algn="ctr" rtl="0" fontAlgn="base">
      <a:spcBef>
        <a:spcPct val="50000"/>
      </a:spcBef>
      <a:spcAft>
        <a:spcPct val="0"/>
      </a:spcAft>
      <a:defRPr sz="33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5348628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641835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7488080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8557805" algn="l" defTabSz="2139450" rtl="0" eaLnBrk="1" latinLnBrk="0" hangingPunct="1">
      <a:defRPr sz="33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38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2B02D-6D26-4583-80BA-DC65BFD8732D}" v="3" dt="2021-10-15T13:55:06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1566" y="-4338"/>
      </p:cViewPr>
      <p:guideLst>
        <p:guide orient="horz" pos="9538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r Singh" userId="56b9022a-969c-4e1a-8169-acee99d9aa13" providerId="ADAL" clId="{5CA2B02D-6D26-4583-80BA-DC65BFD8732D}"/>
    <pc:docChg chg="custSel modSld">
      <pc:chgData name="Meher Singh" userId="56b9022a-969c-4e1a-8169-acee99d9aa13" providerId="ADAL" clId="{5CA2B02D-6D26-4583-80BA-DC65BFD8732D}" dt="2021-10-15T13:55:06.794" v="44" actId="164"/>
      <pc:docMkLst>
        <pc:docMk/>
      </pc:docMkLst>
      <pc:sldChg chg="addSp delSp modSp mod">
        <pc:chgData name="Meher Singh" userId="56b9022a-969c-4e1a-8169-acee99d9aa13" providerId="ADAL" clId="{5CA2B02D-6D26-4583-80BA-DC65BFD8732D}" dt="2021-10-15T13:55:06.794" v="44" actId="164"/>
        <pc:sldMkLst>
          <pc:docMk/>
          <pc:sldMk cId="0" sldId="257"/>
        </pc:sldMkLst>
        <pc:spChg chg="mod">
          <ac:chgData name="Meher Singh" userId="56b9022a-969c-4e1a-8169-acee99d9aa13" providerId="ADAL" clId="{5CA2B02D-6D26-4583-80BA-DC65BFD8732D}" dt="2021-10-15T13:35:15.704" v="28" actId="1076"/>
          <ac:spMkLst>
            <pc:docMk/>
            <pc:sldMk cId="0" sldId="257"/>
            <ac:spMk id="7" creationId="{359FD847-B62F-41B1-BED3-1A5A15DFF182}"/>
          </ac:spMkLst>
        </pc:spChg>
        <pc:spChg chg="mod">
          <ac:chgData name="Meher Singh" userId="56b9022a-969c-4e1a-8169-acee99d9aa13" providerId="ADAL" clId="{5CA2B02D-6D26-4583-80BA-DC65BFD8732D}" dt="2021-10-15T13:35:40.646" v="32" actId="1076"/>
          <ac:spMkLst>
            <pc:docMk/>
            <pc:sldMk cId="0" sldId="257"/>
            <ac:spMk id="42" creationId="{395EB463-79BD-4695-A588-DEE190962643}"/>
          </ac:spMkLst>
        </pc:spChg>
        <pc:spChg chg="mod">
          <ac:chgData name="Meher Singh" userId="56b9022a-969c-4e1a-8169-acee99d9aa13" providerId="ADAL" clId="{5CA2B02D-6D26-4583-80BA-DC65BFD8732D}" dt="2021-10-15T13:35:35.057" v="31" actId="1076"/>
          <ac:spMkLst>
            <pc:docMk/>
            <pc:sldMk cId="0" sldId="257"/>
            <ac:spMk id="44" creationId="{A1EE7F09-0252-45B7-B092-BBDFB58BA53C}"/>
          </ac:spMkLst>
        </pc:spChg>
        <pc:grpChg chg="add mod">
          <ac:chgData name="Meher Singh" userId="56b9022a-969c-4e1a-8169-acee99d9aa13" providerId="ADAL" clId="{5CA2B02D-6D26-4583-80BA-DC65BFD8732D}" dt="2021-10-15T13:55:06.794" v="44" actId="164"/>
          <ac:grpSpMkLst>
            <pc:docMk/>
            <pc:sldMk cId="0" sldId="257"/>
            <ac:grpSpMk id="16" creationId="{F925C3E6-2243-4F22-843C-61C66832C868}"/>
          </ac:grpSpMkLst>
        </pc:grpChg>
        <pc:grpChg chg="mod">
          <ac:chgData name="Meher Singh" userId="56b9022a-969c-4e1a-8169-acee99d9aa13" providerId="ADAL" clId="{5CA2B02D-6D26-4583-80BA-DC65BFD8732D}" dt="2021-10-15T13:35:05.825" v="26" actId="1076"/>
          <ac:grpSpMkLst>
            <pc:docMk/>
            <pc:sldMk cId="0" sldId="257"/>
            <ac:grpSpMk id="36" creationId="{39037F67-E776-49CD-B286-AC841DDFB49B}"/>
          </ac:grpSpMkLst>
        </pc:grpChg>
        <pc:grpChg chg="mod">
          <ac:chgData name="Meher Singh" userId="56b9022a-969c-4e1a-8169-acee99d9aa13" providerId="ADAL" clId="{5CA2B02D-6D26-4583-80BA-DC65BFD8732D}" dt="2021-10-15T13:55:06.794" v="44" actId="164"/>
          <ac:grpSpMkLst>
            <pc:docMk/>
            <pc:sldMk cId="0" sldId="257"/>
            <ac:grpSpMk id="40" creationId="{F9C0C221-D565-4DBE-BED4-BE3A01E46DD6}"/>
          </ac:grpSpMkLst>
        </pc:grpChg>
        <pc:picChg chg="del mod">
          <ac:chgData name="Meher Singh" userId="56b9022a-969c-4e1a-8169-acee99d9aa13" providerId="ADAL" clId="{5CA2B02D-6D26-4583-80BA-DC65BFD8732D}" dt="2021-10-15T13:55:00.365" v="42" actId="478"/>
          <ac:picMkLst>
            <pc:docMk/>
            <pc:sldMk cId="0" sldId="257"/>
            <ac:picMk id="6" creationId="{9CFA4B88-A84A-458E-932D-54FF848C03CB}"/>
          </ac:picMkLst>
        </pc:picChg>
        <pc:picChg chg="add mod ord">
          <ac:chgData name="Meher Singh" userId="56b9022a-969c-4e1a-8169-acee99d9aa13" providerId="ADAL" clId="{5CA2B02D-6D26-4583-80BA-DC65BFD8732D}" dt="2021-10-15T13:35:44.350" v="33" actId="1076"/>
          <ac:picMkLst>
            <pc:docMk/>
            <pc:sldMk cId="0" sldId="257"/>
            <ac:picMk id="8" creationId="{B170FA92-7510-431F-B734-005D947FEEBA}"/>
          </ac:picMkLst>
        </pc:picChg>
        <pc:picChg chg="add mod">
          <ac:chgData name="Meher Singh" userId="56b9022a-969c-4e1a-8169-acee99d9aa13" providerId="ADAL" clId="{5CA2B02D-6D26-4583-80BA-DC65BFD8732D}" dt="2021-10-15T13:55:06.794" v="44" actId="164"/>
          <ac:picMkLst>
            <pc:docMk/>
            <pc:sldMk cId="0" sldId="257"/>
            <ac:picMk id="13" creationId="{9A4D4806-6902-4A7A-A50F-07C8C469B169}"/>
          </ac:picMkLst>
        </pc:picChg>
        <pc:picChg chg="del mod">
          <ac:chgData name="Meher Singh" userId="56b9022a-969c-4e1a-8169-acee99d9aa13" providerId="ADAL" clId="{5CA2B02D-6D26-4583-80BA-DC65BFD8732D}" dt="2021-10-15T12:44:25.749" v="12" actId="478"/>
          <ac:picMkLst>
            <pc:docMk/>
            <pc:sldMk cId="0" sldId="257"/>
            <ac:picMk id="38" creationId="{F355C2BE-CF07-4450-A9BA-4DD123FC78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7738" y="685800"/>
            <a:ext cx="2422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76119E4B-E17C-482A-BA35-0B417648D107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310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1069725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2139450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3209178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4278903" algn="l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5348628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1835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488080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557805" algn="l" defTabSz="1069725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5" b="17072"/>
          <a:stretch/>
        </p:blipFill>
        <p:spPr>
          <a:xfrm>
            <a:off x="792300" y="87089"/>
            <a:ext cx="10512946" cy="2048257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92300" y="3308156"/>
            <a:ext cx="19755366" cy="3262879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spcBef>
                <a:spcPct val="0"/>
              </a:spcBef>
              <a:defRPr/>
            </a:pPr>
            <a:r>
              <a:rPr lang="en-US" sz="4200" dirty="0"/>
              <a:t>    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92300" y="2211636"/>
            <a:ext cx="19755366" cy="1497221"/>
            <a:chOff x="924536" y="2211636"/>
            <a:chExt cx="19623130" cy="1497221"/>
          </a:xfrm>
        </p:grpSpPr>
        <p:sp>
          <p:nvSpPr>
            <p:cNvPr id="14" name="Rectangle 30"/>
            <p:cNvSpPr>
              <a:spLocks noChangeArrowheads="1"/>
            </p:cNvSpPr>
            <p:nvPr userDrawn="1"/>
          </p:nvSpPr>
          <p:spPr bwMode="auto">
            <a:xfrm rot="2700000">
              <a:off x="2162240" y="2901401"/>
              <a:ext cx="1014748" cy="6001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924536" y="2211636"/>
              <a:ext cx="19623130" cy="113741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576000" tIns="46800" anchor="ctr"/>
            <a:lstStyle/>
            <a:p>
              <a:pPr algn="l">
                <a:spcBef>
                  <a:spcPct val="0"/>
                </a:spcBef>
                <a:defRPr/>
              </a:pPr>
              <a:r>
                <a:rPr lang="en-US" sz="4200" b="1" dirty="0">
                  <a:solidFill>
                    <a:schemeClr val="bg1"/>
                  </a:solidFill>
                </a:rPr>
                <a:t>ECE4095</a:t>
              </a:r>
              <a:r>
                <a:rPr lang="en-US" sz="4200" b="1" baseline="0" dirty="0">
                  <a:solidFill>
                    <a:schemeClr val="bg1"/>
                  </a:solidFill>
                </a:rPr>
                <a:t> Final Year Project 2021			</a:t>
              </a:r>
              <a:endParaRPr lang="en-US" sz="4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1836415" y="3646410"/>
            <a:ext cx="18373373" cy="1772497"/>
          </a:xfrm>
        </p:spPr>
        <p:txBody>
          <a:bodyPr lIns="0" anchor="t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AU" sz="8000" b="1" dirty="0"/>
              <a:t>Project Title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4401812" y="450355"/>
            <a:ext cx="616226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Department of Electrical and</a:t>
            </a:r>
          </a:p>
          <a:p>
            <a:r>
              <a:rPr lang="en-AU" dirty="0"/>
              <a:t>Computer Systems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A6513-2353-47C6-B633-47BF4F1AE1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7459" y="1471943"/>
            <a:ext cx="4890002" cy="255767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7453" y="1471943"/>
            <a:ext cx="14313563" cy="255767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9D992-2827-4AD2-99A3-AAC3A003F8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6FB7AF-7021-4615-9463-674E6F9416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horz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EE3367-9B62-4F8E-9A89-FAA44A8539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E6116-8FE6-4598-9487-1B9ADE05CB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E1AC-F851-4387-A413-801D0E4A3B2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  <a:prstGeom prst="rect">
            <a:avLst/>
          </a:prstGeom>
        </p:spPr>
        <p:txBody>
          <a:bodyPr vert="horz" lIns="213944" tIns="106973" rIns="213944" bIns="106973"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D0CA7-4BCD-46C5-B1D0-2140666CB36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E9529-C2CE-4201-A946-4E5206F5D5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F7DBC-A9BC-4923-BF17-5B462EF9A3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  <a:prstGeom prst="rect">
            <a:avLst/>
          </a:prstGeom>
        </p:spPr>
        <p:txBody>
          <a:bodyPr vert="horz" lIns="213944" tIns="106973" rIns="213944" bIns="106973"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D59A1-6226-4989-85BD-56D60FBC8AD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11506-9F22-4A42-A73B-AFA3DC3A3BA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  <a:prstGeom prst="rect">
            <a:avLst/>
          </a:prstGeom>
        </p:spPr>
        <p:txBody>
          <a:bodyPr vert="horz" lIns="213944" tIns="106973" rIns="213944" bIns="106973"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160AB-0C40-4A26-AFCA-9E43FEF442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7065335"/>
            <a:ext cx="19248120" cy="19983383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9A8B8-BB4C-416A-8E91-CBDA6B679A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7030285"/>
            <a:ext cx="4812030" cy="2001842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1" y="7030285"/>
            <a:ext cx="14079643" cy="20018427"/>
          </a:xfrm>
          <a:prstGeom prst="rect">
            <a:avLst/>
          </a:prstGeom>
        </p:spPr>
        <p:txBody>
          <a:bodyPr vert="eaVert" lIns="213944" tIns="106973" rIns="213944" bIns="106973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09914-1658-4ED5-89EC-54CDD3226E5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2747-0E9E-4238-9457-84E9B4EC4EA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5BDBC-FC4F-4765-8A9C-2B6E88F6A68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4F14E-6A34-4745-BC5F-7D9196F5201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698"/>
            <a:ext cx="9631486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698"/>
            <a:ext cx="9635198" cy="20670290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C33AD-A237-4C9E-A447-A1C6851FEFC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03A14-2A08-4C82-B904-89EFA0EA9A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329869-AB07-42CA-8F5A-2815F606C0B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E9EED-CF0F-4922-BFE3-9A866CE73B3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837EC-2FCC-4F6B-A0AB-C6AAB59C75D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17C282-3FCD-491A-A0E9-7A13D7ECE5A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4E312-EEEC-4482-A8AE-BA5A8AD46A8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BBD8EA-8116-4F97-8253-681ABFAD5CB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10"/>
            <a:ext cx="4904853" cy="2384548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10"/>
            <a:ext cx="14361830" cy="2384548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301B-2606-4F7C-B689-5C9AA9D553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/>
            </a:lvl1pPr>
            <a:lvl2pPr marL="1069725" indent="0" algn="ctr">
              <a:buNone/>
              <a:defRPr/>
            </a:lvl2pPr>
            <a:lvl3pPr marL="2139450" indent="0" algn="ctr">
              <a:buNone/>
              <a:defRPr/>
            </a:lvl3pPr>
            <a:lvl4pPr marL="3209178" indent="0" algn="ctr">
              <a:buNone/>
              <a:defRPr/>
            </a:lvl4pPr>
            <a:lvl5pPr marL="4278903" indent="0" algn="ctr">
              <a:buNone/>
              <a:defRPr/>
            </a:lvl5pPr>
            <a:lvl6pPr marL="5348628" indent="0" algn="ctr">
              <a:buNone/>
              <a:defRPr/>
            </a:lvl6pPr>
            <a:lvl7pPr marL="6418355" indent="0" algn="ctr">
              <a:buNone/>
              <a:defRPr/>
            </a:lvl7pPr>
            <a:lvl8pPr marL="7488080" indent="0" algn="ctr">
              <a:buNone/>
              <a:defRPr/>
            </a:lvl8pPr>
            <a:lvl9pPr marL="8557805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9D03-7E88-411F-869A-3EA841C0918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F048D-5C26-4035-B171-6AA3BF2E9A9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5"/>
            <a:ext cx="18178780" cy="6013939"/>
          </a:xfrm>
        </p:spPr>
        <p:txBody>
          <a:bodyPr/>
          <a:lstStyle>
            <a:lvl1pPr algn="l">
              <a:defRPr sz="94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3"/>
            <a:ext cx="18178780" cy="6623743"/>
          </a:xfrm>
        </p:spPr>
        <p:txBody>
          <a:bodyPr anchor="b"/>
          <a:lstStyle>
            <a:lvl1pPr marL="0" indent="0">
              <a:buNone/>
              <a:defRPr sz="4700"/>
            </a:lvl1pPr>
            <a:lvl2pPr marL="1069725" indent="0">
              <a:buNone/>
              <a:defRPr sz="4200"/>
            </a:lvl2pPr>
            <a:lvl3pPr marL="2139450" indent="0">
              <a:buNone/>
              <a:defRPr sz="3700"/>
            </a:lvl3pPr>
            <a:lvl4pPr marL="3209178" indent="0">
              <a:buNone/>
              <a:defRPr sz="3300"/>
            </a:lvl4pPr>
            <a:lvl5pPr marL="4278903" indent="0">
              <a:buNone/>
              <a:defRPr sz="3300"/>
            </a:lvl5pPr>
            <a:lvl6pPr marL="5348628" indent="0">
              <a:buNone/>
              <a:defRPr sz="3300"/>
            </a:lvl6pPr>
            <a:lvl7pPr marL="6418355" indent="0">
              <a:buNone/>
              <a:defRPr sz="3300"/>
            </a:lvl7pPr>
            <a:lvl8pPr marL="7488080" indent="0">
              <a:buNone/>
              <a:defRPr sz="3300"/>
            </a:lvl8pPr>
            <a:lvl9pPr marL="8557805" indent="0">
              <a:buNone/>
              <a:defRPr sz="33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03AB3-04CB-4660-8DFB-0AFFD3CBF27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38" y="7345705"/>
            <a:ext cx="9631486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2467" y="7345705"/>
            <a:ext cx="9635198" cy="20985704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9E52F5-08A2-492C-A8D4-12077F8CEC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7822B-110C-4719-9476-D4BA092D9DC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46E2F-7E21-48AE-88B3-BE5EC63E1EB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1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4" y="7065335"/>
            <a:ext cx="9445837" cy="19983383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0E08E-ECEB-4DAE-B0C2-542E7B9F1B8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42566-2F1D-4260-AA5D-BCD6D230CEB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912AB-AC1C-4FE7-BA9E-41B227EDE4C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7E3F-EFAD-4AC3-A38E-51065B9C35D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8B828-C7CC-4F4A-9272-0E1AE76A4D3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2816" y="4170508"/>
            <a:ext cx="4904853" cy="241608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535" y="4170508"/>
            <a:ext cx="14361830" cy="2416089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E9783-4668-45BA-BC16-60A87672E2F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202" y="6777952"/>
            <a:ext cx="9453263" cy="2824726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9725" indent="0">
              <a:buNone/>
              <a:defRPr sz="4700" b="1"/>
            </a:lvl2pPr>
            <a:lvl3pPr marL="2139450" indent="0">
              <a:buNone/>
              <a:defRPr sz="4200" b="1"/>
            </a:lvl3pPr>
            <a:lvl4pPr marL="3209178" indent="0">
              <a:buNone/>
              <a:defRPr sz="3700" b="1"/>
            </a:lvl4pPr>
            <a:lvl5pPr marL="4278903" indent="0">
              <a:buNone/>
              <a:defRPr sz="3700" b="1"/>
            </a:lvl5pPr>
            <a:lvl6pPr marL="5348628" indent="0">
              <a:buNone/>
              <a:defRPr sz="3700" b="1"/>
            </a:lvl6pPr>
            <a:lvl7pPr marL="6418355" indent="0">
              <a:buNone/>
              <a:defRPr sz="3700" b="1"/>
            </a:lvl7pPr>
            <a:lvl8pPr marL="7488080" indent="0">
              <a:buNone/>
              <a:defRPr sz="3700" b="1"/>
            </a:lvl8pPr>
            <a:lvl9pPr marL="8557805" indent="0">
              <a:buNone/>
              <a:defRPr sz="37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202" y="9602678"/>
            <a:ext cx="9453263" cy="17446034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27476-F2D4-4F45-BD34-57AF80BB71FC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E8EA8-8609-4471-8553-1719262A2D6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3F33-5A0E-4FD3-94F0-8FF7EDBD4A4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3"/>
            <a:ext cx="7036110" cy="5130774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5599"/>
            <a:ext cx="11955815" cy="25843119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0CF23-6151-48D7-A4D4-C5F689CB441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5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7500"/>
            </a:lvl1pPr>
            <a:lvl2pPr marL="1069725" indent="0">
              <a:buNone/>
              <a:defRPr sz="6600"/>
            </a:lvl2pPr>
            <a:lvl3pPr marL="2139450" indent="0">
              <a:buNone/>
              <a:defRPr sz="5600"/>
            </a:lvl3pPr>
            <a:lvl4pPr marL="3209178" indent="0">
              <a:buNone/>
              <a:defRPr sz="4700"/>
            </a:lvl4pPr>
            <a:lvl5pPr marL="4278903" indent="0">
              <a:buNone/>
              <a:defRPr sz="4700"/>
            </a:lvl5pPr>
            <a:lvl6pPr marL="5348628" indent="0">
              <a:buNone/>
              <a:defRPr sz="4700"/>
            </a:lvl6pPr>
            <a:lvl7pPr marL="6418355" indent="0">
              <a:buNone/>
              <a:defRPr sz="4700"/>
            </a:lvl7pPr>
            <a:lvl8pPr marL="7488080" indent="0">
              <a:buNone/>
              <a:defRPr sz="4700"/>
            </a:lvl8pPr>
            <a:lvl9pPr marL="8557805" indent="0">
              <a:buNone/>
              <a:defRPr sz="4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9"/>
            <a:ext cx="12832080" cy="3553689"/>
          </a:xfrm>
        </p:spPr>
        <p:txBody>
          <a:bodyPr/>
          <a:lstStyle>
            <a:lvl1pPr marL="0" indent="0">
              <a:buNone/>
              <a:defRPr sz="3300"/>
            </a:lvl1pPr>
            <a:lvl2pPr marL="1069725" indent="0">
              <a:buNone/>
              <a:defRPr sz="2800"/>
            </a:lvl2pPr>
            <a:lvl3pPr marL="2139450" indent="0">
              <a:buNone/>
              <a:defRPr sz="2300"/>
            </a:lvl3pPr>
            <a:lvl4pPr marL="3209178" indent="0">
              <a:buNone/>
              <a:defRPr sz="2100"/>
            </a:lvl4pPr>
            <a:lvl5pPr marL="4278903" indent="0">
              <a:buNone/>
              <a:defRPr sz="2100"/>
            </a:lvl5pPr>
            <a:lvl6pPr marL="5348628" indent="0">
              <a:buNone/>
              <a:defRPr sz="2100"/>
            </a:lvl6pPr>
            <a:lvl7pPr marL="6418355" indent="0">
              <a:buNone/>
              <a:defRPr sz="2100"/>
            </a:lvl7pPr>
            <a:lvl8pPr marL="7488080" indent="0">
              <a:buNone/>
              <a:defRPr sz="2100"/>
            </a:lvl8pPr>
            <a:lvl9pPr marL="8557805" indent="0">
              <a:buNone/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40AD9F-E095-453E-B719-BA585365D68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7449" y="1471944"/>
            <a:ext cx="19248120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340" y="7065335"/>
            <a:ext cx="19248120" cy="19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9341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74404"/>
            <a:ext cx="6772487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8" y="27574404"/>
            <a:ext cx="4990253" cy="21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4F028926-4DEE-46DF-B036-7CA3A93F0489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1069725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2139450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3209178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4278903" algn="ctr" rtl="0" fontAlgn="base">
        <a:spcBef>
          <a:spcPct val="0"/>
        </a:spcBef>
        <a:spcAft>
          <a:spcPct val="0"/>
        </a:spcAft>
        <a:defRPr sz="103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10520036" y="15174083"/>
            <a:ext cx="432130" cy="72386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8" y="7030283"/>
            <a:ext cx="18609486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3944" tIns="106973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193" name="Rectangle 9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32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932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932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058C309-5E64-456E-91F7-46F30435BCA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25608" name="Picture 20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205" name="Line 21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40" r:id="rId3"/>
    <p:sldLayoutId id="2147483739" r:id="rId4"/>
    <p:sldLayoutId id="2147483738" r:id="rId5"/>
    <p:sldLayoutId id="2147483737" r:id="rId6"/>
    <p:sldLayoutId id="2147483736" r:id="rId7"/>
    <p:sldLayoutId id="2147483735" r:id="rId8"/>
    <p:sldLayoutId id="2147483734" r:id="rId9"/>
    <p:sldLayoutId id="2147483733" r:id="rId10"/>
    <p:sldLayoutId id="214748373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11200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802293" indent="-802293" algn="l" rtl="0" eaLnBrk="0" fontAlgn="base" hangingPunct="0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  <a:ea typeface="+mn-ea"/>
          <a:cs typeface="+mn-cs"/>
        </a:defRPr>
      </a:lvl1pPr>
      <a:lvl2pPr marL="1738305" indent="-668580" algn="l" rtl="0" eaLnBrk="0" fontAlgn="base" hangingPunct="0">
        <a:spcBef>
          <a:spcPct val="20000"/>
        </a:spcBef>
        <a:spcAft>
          <a:spcPct val="0"/>
        </a:spcAft>
        <a:buChar char="–"/>
        <a:defRPr sz="6600">
          <a:solidFill>
            <a:schemeClr val="tx1"/>
          </a:solidFill>
          <a:latin typeface="+mn-lt"/>
          <a:ea typeface="+mn-ea"/>
          <a:cs typeface="+mn-cs"/>
        </a:defRPr>
      </a:lvl2pPr>
      <a:lvl3pPr marL="2674314" indent="-534864" algn="l" rtl="0" eaLnBrk="0" fontAlgn="base" hangingPunct="0">
        <a:spcBef>
          <a:spcPct val="20000"/>
        </a:spcBef>
        <a:spcAft>
          <a:spcPct val="0"/>
        </a:spcAft>
        <a:buChar char="•"/>
        <a:defRPr sz="5600">
          <a:solidFill>
            <a:schemeClr val="tx1"/>
          </a:solidFill>
          <a:latin typeface="+mn-lt"/>
          <a:ea typeface="+mn-ea"/>
          <a:cs typeface="+mn-cs"/>
        </a:defRPr>
      </a:lvl3pPr>
      <a:lvl4pPr marL="374403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tx1"/>
          </a:solidFill>
          <a:latin typeface="+mn-lt"/>
          <a:ea typeface="+mn-ea"/>
          <a:cs typeface="+mn-cs"/>
        </a:defRPr>
      </a:lvl4pPr>
      <a:lvl5pPr marL="4813766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5pPr>
      <a:lvl6pPr marL="588349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6pPr>
      <a:lvl7pPr marL="6953216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7pPr>
      <a:lvl8pPr marL="8022941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8pPr>
      <a:lvl9pPr marL="9092669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698"/>
            <a:ext cx="19623130" cy="2067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BF2D0298-75DC-40DA-83BA-CAA4AAC07534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37896" name="Picture 7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37898" name="Group 9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83" name="Rectangle 11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2" r:id="rId2"/>
    <p:sldLayoutId id="2147483751" r:id="rId3"/>
    <p:sldLayoutId id="2147483750" r:id="rId4"/>
    <p:sldLayoutId id="2147483749" r:id="rId5"/>
    <p:sldLayoutId id="2147483748" r:id="rId6"/>
    <p:sldLayoutId id="2147483747" r:id="rId7"/>
    <p:sldLayoutId id="2147483746" r:id="rId8"/>
    <p:sldLayoutId id="2147483745" r:id="rId9"/>
    <p:sldLayoutId id="2147483744" r:id="rId10"/>
    <p:sldLayoutId id="214748374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0477335" y="13646064"/>
            <a:ext cx="432130" cy="72386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13944" tIns="106973" rIns="213944" bIns="106973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99" y="4170511"/>
            <a:ext cx="18947367" cy="269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536" y="7345705"/>
            <a:ext cx="19623130" cy="2098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213944" bIns="1069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2"/>
            <a:r>
              <a:rPr lang="en-AU"/>
              <a:t>Fourth level</a:t>
            </a:r>
          </a:p>
          <a:p>
            <a:pPr lvl="3"/>
            <a:r>
              <a:rPr lang="en-AU"/>
              <a:t>Fifth level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79991" y="28885137"/>
            <a:ext cx="2799592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/>
            </a:lvl1pPr>
          </a:lstStyle>
          <a:p>
            <a:r>
              <a:rPr lang="en-AU"/>
              <a:t>28th February 2011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15794" y="28885137"/>
            <a:ext cx="10611714" cy="6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100" b="1"/>
            </a:lvl1pPr>
          </a:lstStyle>
          <a:p>
            <a:r>
              <a:rPr lang="en-AU"/>
              <a:t>Presentation title</a:t>
            </a: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0291471" y="28885139"/>
            <a:ext cx="337881" cy="5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100" b="1">
                <a:solidFill>
                  <a:schemeClr val="tx2"/>
                </a:solidFill>
              </a:defRPr>
            </a:lvl1pPr>
          </a:lstStyle>
          <a:p>
            <a:fld id="{6D8FB1D6-8BF7-401C-AE7B-8276F7ECBE68}" type="slidenum">
              <a:rPr lang="en-AU"/>
              <a:pPr/>
              <a:t>‹#›</a:t>
            </a:fld>
            <a:endParaRPr lang="en-AU"/>
          </a:p>
        </p:txBody>
      </p:sp>
      <p:pic>
        <p:nvPicPr>
          <p:cNvPr id="50184" name="Picture 8" descr="Monash_logo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5424" y="28653828"/>
            <a:ext cx="4210526" cy="904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0172655" y="28906161"/>
            <a:ext cx="0" cy="476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213944" tIns="106973" rIns="213944" bIns="106973" anchor="ctr"/>
          <a:lstStyle/>
          <a:p>
            <a:pPr>
              <a:defRPr/>
            </a:pPr>
            <a:endParaRPr lang="en-US"/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924536" y="1626151"/>
            <a:ext cx="19623130" cy="1850444"/>
            <a:chOff x="249" y="232"/>
            <a:chExt cx="5285" cy="264"/>
          </a:xfrm>
        </p:grpSpPr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249" y="232"/>
              <a:ext cx="5285" cy="20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820" name="Rectangle 12"/>
            <p:cNvSpPr>
              <a:spLocks noChangeArrowheads="1"/>
            </p:cNvSpPr>
            <p:nvPr userDrawn="1"/>
          </p:nvSpPr>
          <p:spPr bwMode="auto">
            <a:xfrm rot="2700000">
              <a:off x="409" y="324"/>
              <a:ext cx="182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1069725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6pPr>
      <a:lvl7pPr marL="2139450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7pPr>
      <a:lvl8pPr marL="3209178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8pPr>
      <a:lvl9pPr marL="4278903" algn="l" rtl="0" fontAlgn="base">
        <a:spcBef>
          <a:spcPct val="0"/>
        </a:spcBef>
        <a:spcAft>
          <a:spcPct val="0"/>
        </a:spcAft>
        <a:defRPr sz="7500" b="1">
          <a:solidFill>
            <a:schemeClr val="bg1"/>
          </a:solidFill>
          <a:latin typeface="Arial" charset="0"/>
          <a:ea typeface="Arial" charset="0"/>
          <a:cs typeface="Arial" charset="0"/>
        </a:defRPr>
      </a:lvl9pPr>
    </p:titleStyle>
    <p:bodyStyle>
      <a:lvl1pPr marL="620293" indent="-620293" algn="l" rtl="0" eaLnBrk="0" fontAlgn="base" hangingPunct="0">
        <a:lnSpc>
          <a:spcPts val="5616"/>
        </a:lnSpc>
        <a:spcBef>
          <a:spcPct val="0"/>
        </a:spcBef>
        <a:spcAft>
          <a:spcPts val="2808"/>
        </a:spcAft>
        <a:buFont typeface="Wingdings" charset="2"/>
        <a:buChar char="§"/>
        <a:defRPr sz="4700">
          <a:solidFill>
            <a:schemeClr val="bg1"/>
          </a:solidFill>
          <a:latin typeface="+mn-lt"/>
          <a:ea typeface="+mn-ea"/>
          <a:cs typeface="+mn-cs"/>
        </a:defRPr>
      </a:lvl1pPr>
      <a:lvl2pPr marL="2109736" indent="-724295" algn="l" rtl="0" eaLnBrk="0" fontAlgn="base" hangingPunct="0">
        <a:lnSpc>
          <a:spcPts val="5616"/>
        </a:lnSpc>
        <a:spcBef>
          <a:spcPct val="0"/>
        </a:spcBef>
        <a:spcAft>
          <a:spcPts val="234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2pPr>
      <a:lvl3pPr marL="3361465" indent="-776295" algn="l" rtl="0" eaLnBrk="0" fontAlgn="base" hangingPunct="0">
        <a:spcBef>
          <a:spcPct val="20000"/>
        </a:spcBef>
        <a:spcAft>
          <a:spcPct val="0"/>
        </a:spcAft>
        <a:buChar char="•"/>
        <a:defRPr sz="4700">
          <a:solidFill>
            <a:schemeClr val="bg1"/>
          </a:solidFill>
          <a:latin typeface="+mn-lt"/>
          <a:ea typeface="+mn-ea"/>
          <a:cs typeface="+mn-cs"/>
        </a:defRPr>
      </a:lvl3pPr>
      <a:lvl4pPr marL="4524049" indent="-534864" algn="l" rtl="0" eaLnBrk="0" fontAlgn="base" hangingPunct="0">
        <a:spcBef>
          <a:spcPct val="20000"/>
        </a:spcBef>
        <a:spcAft>
          <a:spcPct val="0"/>
        </a:spcAft>
        <a:buChar char="–"/>
        <a:defRPr sz="4700">
          <a:solidFill>
            <a:schemeClr val="bg1"/>
          </a:solidFill>
          <a:latin typeface="+mn-lt"/>
          <a:ea typeface="+mn-ea"/>
          <a:cs typeface="+mn-cs"/>
        </a:defRPr>
      </a:lvl4pPr>
      <a:lvl5pPr marL="5478630" indent="-534864" algn="l" rtl="0" eaLnBrk="0" fontAlgn="base" hangingPunct="0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5pPr>
      <a:lvl6pPr marL="654835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6pPr>
      <a:lvl7pPr marL="761808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7pPr>
      <a:lvl8pPr marL="8687808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8pPr>
      <a:lvl9pPr marL="9757533" indent="-534864" algn="l" rtl="0" fontAlgn="base">
        <a:spcBef>
          <a:spcPct val="20000"/>
        </a:spcBef>
        <a:spcAft>
          <a:spcPct val="0"/>
        </a:spcAft>
        <a:buChar char="»"/>
        <a:defRPr sz="47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72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945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917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8903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8628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835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8080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57805" algn="l" defTabSz="1069725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B170FA92-7510-431F-B734-005D947F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0" y="9264322"/>
            <a:ext cx="13659087" cy="7683236"/>
          </a:xfrm>
          <a:prstGeom prst="rect">
            <a:avLst/>
          </a:prstGeom>
          <a:ln w="12700">
            <a:noFill/>
          </a:ln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0352" y="3726719"/>
            <a:ext cx="18866096" cy="1772497"/>
          </a:xfrm>
        </p:spPr>
        <p:txBody>
          <a:bodyPr/>
          <a:lstStyle/>
          <a:p>
            <a:r>
              <a:rPr lang="en-AU" sz="8000" b="1" dirty="0"/>
              <a:t>Human Decision Making on Boarding Public Transport</a:t>
            </a:r>
            <a:endParaRPr lang="en-AU" sz="8000" dirty="0"/>
          </a:p>
        </p:txBody>
      </p:sp>
      <p:sp>
        <p:nvSpPr>
          <p:cNvPr id="2" name="TextBox 1"/>
          <p:cNvSpPr txBox="1"/>
          <p:nvPr/>
        </p:nvSpPr>
        <p:spPr>
          <a:xfrm>
            <a:off x="14591108" y="2468320"/>
            <a:ext cx="55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Meher Singh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64640" y="5778947"/>
            <a:ext cx="603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Supervisor: Dr Wynita Griggs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FD847-B62F-41B1-BED3-1A5A15DFF182}"/>
              </a:ext>
            </a:extLst>
          </p:cNvPr>
          <p:cNvSpPr txBox="1"/>
          <p:nvPr/>
        </p:nvSpPr>
        <p:spPr>
          <a:xfrm>
            <a:off x="12754054" y="7012382"/>
            <a:ext cx="7742084" cy="29965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Project Aim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Design and develop a human-in-the-loop simulation platform, based on SUMO, for gathering data on human decision making when boarding public transport.</a:t>
            </a:r>
            <a:endParaRPr lang="en-AU" sz="4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037F67-E776-49CD-B286-AC841DDFB49B}"/>
              </a:ext>
            </a:extLst>
          </p:cNvPr>
          <p:cNvGrpSpPr/>
          <p:nvPr/>
        </p:nvGrpSpPr>
        <p:grpSpPr>
          <a:xfrm>
            <a:off x="48570" y="6868903"/>
            <a:ext cx="12419994" cy="2144582"/>
            <a:chOff x="864484" y="12458085"/>
            <a:chExt cx="12331690" cy="2243758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B57C5360-A38D-4B59-9C3A-78C09DFF0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98351" y="12458085"/>
              <a:ext cx="1997823" cy="2243758"/>
            </a:xfrm>
            <a:prstGeom prst="rect">
              <a:avLst/>
            </a:prstGeom>
          </p:spPr>
        </p:pic>
        <p:pic>
          <p:nvPicPr>
            <p:cNvPr id="31" name="Picture 30" descr="Logo&#10;&#10;Description automatically generated with low confidence">
              <a:extLst>
                <a:ext uri="{FF2B5EF4-FFF2-40B4-BE49-F238E27FC236}">
                  <a16:creationId xmlns:a16="http://schemas.microsoft.com/office/drawing/2014/main" id="{E89E0EA1-E741-4051-9042-BD60B379F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7905" y="12913172"/>
              <a:ext cx="2952000" cy="1476000"/>
            </a:xfrm>
            <a:prstGeom prst="rect">
              <a:avLst/>
            </a:prstGeom>
          </p:spPr>
        </p:pic>
        <p:pic>
          <p:nvPicPr>
            <p:cNvPr id="33" name="Picture 32" descr="Logo, company name&#10;&#10;Description automatically generated">
              <a:extLst>
                <a:ext uri="{FF2B5EF4-FFF2-40B4-BE49-F238E27FC236}">
                  <a16:creationId xmlns:a16="http://schemas.microsoft.com/office/drawing/2014/main" id="{4AF77A81-3345-4EB8-B094-7755CDF5C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484" y="12940229"/>
              <a:ext cx="4483741" cy="1514475"/>
            </a:xfrm>
            <a:prstGeom prst="rect">
              <a:avLst/>
            </a:prstGeom>
          </p:spPr>
        </p:pic>
        <p:sp>
          <p:nvSpPr>
            <p:cNvPr id="34" name="Plus Sign 33">
              <a:extLst>
                <a:ext uri="{FF2B5EF4-FFF2-40B4-BE49-F238E27FC236}">
                  <a16:creationId xmlns:a16="http://schemas.microsoft.com/office/drawing/2014/main" id="{5CF70531-43D2-4C17-8721-535CE38EBEBA}"/>
                </a:ext>
              </a:extLst>
            </p:cNvPr>
            <p:cNvSpPr/>
            <p:nvPr/>
          </p:nvSpPr>
          <p:spPr bwMode="auto">
            <a:xfrm>
              <a:off x="5242566" y="12940229"/>
              <a:ext cx="1260000" cy="12600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Plus Sign 34">
              <a:extLst>
                <a:ext uri="{FF2B5EF4-FFF2-40B4-BE49-F238E27FC236}">
                  <a16:creationId xmlns:a16="http://schemas.microsoft.com/office/drawing/2014/main" id="{CC4DC4D6-FA48-4A26-870B-42355E209C4E}"/>
                </a:ext>
              </a:extLst>
            </p:cNvPr>
            <p:cNvSpPr/>
            <p:nvPr/>
          </p:nvSpPr>
          <p:spPr bwMode="auto">
            <a:xfrm>
              <a:off x="9865244" y="12951014"/>
              <a:ext cx="1260000" cy="1260000"/>
            </a:xfrm>
            <a:prstGeom prst="mathPlus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95EB463-79BD-4695-A588-DEE190962643}"/>
              </a:ext>
            </a:extLst>
          </p:cNvPr>
          <p:cNvSpPr txBox="1"/>
          <p:nvPr/>
        </p:nvSpPr>
        <p:spPr>
          <a:xfrm>
            <a:off x="10618202" y="14393008"/>
            <a:ext cx="9877936" cy="251983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Server Connectivity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application developed in this project uses a TCP socket connection to connect to the server running the bus simulation that is also developed in this project.</a:t>
            </a:r>
            <a:endParaRPr lang="en-AU" sz="40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EE7F09-0252-45B7-B092-BBDFB58BA53C}"/>
              </a:ext>
            </a:extLst>
          </p:cNvPr>
          <p:cNvSpPr txBox="1"/>
          <p:nvPr/>
        </p:nvSpPr>
        <p:spPr>
          <a:xfrm>
            <a:off x="11648120" y="10464332"/>
            <a:ext cx="8848018" cy="347329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AU" sz="4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Server/Simulation</a:t>
            </a:r>
          </a:p>
          <a:p>
            <a:pPr algn="l"/>
            <a:r>
              <a:rPr lang="en-AU" sz="28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simulation developed in this project is developed on the open source, continuous traffic simulation software SUMO. It is run from a python script that acts as the server, receiving information from the simulation and sending it to the application.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25C3E6-2243-4F22-843C-61C66832C868}"/>
              </a:ext>
            </a:extLst>
          </p:cNvPr>
          <p:cNvGrpSpPr/>
          <p:nvPr/>
        </p:nvGrpSpPr>
        <p:grpSpPr>
          <a:xfrm>
            <a:off x="931826" y="17198395"/>
            <a:ext cx="19330874" cy="12857109"/>
            <a:chOff x="931826" y="17198395"/>
            <a:chExt cx="19330874" cy="128571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C0C221-D565-4DBE-BED4-BE3A01E46DD6}"/>
                </a:ext>
              </a:extLst>
            </p:cNvPr>
            <p:cNvGrpSpPr/>
            <p:nvPr/>
          </p:nvGrpSpPr>
          <p:grpSpPr>
            <a:xfrm>
              <a:off x="7524151" y="19971425"/>
              <a:ext cx="12738549" cy="8315716"/>
              <a:chOff x="7519047" y="19213609"/>
              <a:chExt cx="12728857" cy="834776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78445FD-BA11-4F6F-8E18-7A6F67FC58B8}"/>
                  </a:ext>
                </a:extLst>
              </p:cNvPr>
              <p:cNvGrpSpPr/>
              <p:nvPr/>
            </p:nvGrpSpPr>
            <p:grpSpPr>
              <a:xfrm>
                <a:off x="7519047" y="19625691"/>
                <a:ext cx="4419217" cy="7274169"/>
                <a:chOff x="7372733" y="19609682"/>
                <a:chExt cx="4419217" cy="7274169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98BBB9D-369A-42F2-85EC-5D61766533F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72735" y="19609682"/>
                  <a:ext cx="4419215" cy="0"/>
                </a:xfrm>
                <a:prstGeom prst="straightConnector1">
                  <a:avLst/>
                </a:prstGeom>
                <a:ln w="825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ight Brace 10">
                  <a:extLst>
                    <a:ext uri="{FF2B5EF4-FFF2-40B4-BE49-F238E27FC236}">
                      <a16:creationId xmlns:a16="http://schemas.microsoft.com/office/drawing/2014/main" id="{FD9E43FD-46D0-4426-846F-8F3937517614}"/>
                    </a:ext>
                  </a:extLst>
                </p:cNvPr>
                <p:cNvSpPr/>
                <p:nvPr/>
              </p:nvSpPr>
              <p:spPr bwMode="auto">
                <a:xfrm>
                  <a:off x="7372735" y="20376832"/>
                  <a:ext cx="4419215" cy="3896770"/>
                </a:xfrm>
                <a:prstGeom prst="rightBrace">
                  <a:avLst>
                    <a:gd name="adj1" fmla="val 7873"/>
                    <a:gd name="adj2" fmla="val 42599"/>
                  </a:avLst>
                </a:prstGeom>
                <a:ln w="76200">
                  <a:solidFill>
                    <a:schemeClr val="accent4"/>
                  </a:solidFill>
                  <a:round/>
                  <a:headEnd type="none" w="lg" len="lg"/>
                  <a:tailEnd type="none" w="lg" len="lg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2" name="Right Brace 11">
                  <a:extLst>
                    <a:ext uri="{FF2B5EF4-FFF2-40B4-BE49-F238E27FC236}">
                      <a16:creationId xmlns:a16="http://schemas.microsoft.com/office/drawing/2014/main" id="{5C5FC43A-ABC8-48E5-A2B8-6E9BD1121437}"/>
                    </a:ext>
                  </a:extLst>
                </p:cNvPr>
                <p:cNvSpPr/>
                <p:nvPr/>
              </p:nvSpPr>
              <p:spPr bwMode="auto">
                <a:xfrm>
                  <a:off x="7372734" y="24493276"/>
                  <a:ext cx="4419215" cy="1094950"/>
                </a:xfrm>
                <a:prstGeom prst="rightBrace">
                  <a:avLst>
                    <a:gd name="adj1" fmla="val 7873"/>
                    <a:gd name="adj2" fmla="val 38301"/>
                  </a:avLst>
                </a:prstGeom>
                <a:ln w="76200">
                  <a:solidFill>
                    <a:schemeClr val="accent4"/>
                  </a:solidFill>
                  <a:round/>
                  <a:headEnd type="none" w="lg" len="lg"/>
                  <a:tailEnd type="none" w="lg" len="lg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4839F4EE-D38C-49A6-AE76-872A7B79E1A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72735" y="26883851"/>
                  <a:ext cx="4419215" cy="0"/>
                </a:xfrm>
                <a:prstGeom prst="straightConnector1">
                  <a:avLst/>
                </a:prstGeom>
                <a:ln w="825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2F3F7775-D706-45D8-9621-A4302DA16BA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372733" y="26148228"/>
                  <a:ext cx="4419215" cy="0"/>
                </a:xfrm>
                <a:prstGeom prst="straightConnector1">
                  <a:avLst/>
                </a:prstGeom>
                <a:ln w="825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C36F901-866D-4353-9F9B-14DF2F4F4A1C}"/>
                  </a:ext>
                </a:extLst>
              </p:cNvPr>
              <p:cNvGrpSpPr/>
              <p:nvPr/>
            </p:nvGrpSpPr>
            <p:grpSpPr>
              <a:xfrm>
                <a:off x="12278233" y="19213609"/>
                <a:ext cx="7969671" cy="8347761"/>
                <a:chOff x="12278233" y="19213609"/>
                <a:chExt cx="7969671" cy="8347761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D7A68D2-9198-42EC-8979-22F0ACB00D8A}"/>
                    </a:ext>
                  </a:extLst>
                </p:cNvPr>
                <p:cNvSpPr txBox="1"/>
                <p:nvPr/>
              </p:nvSpPr>
              <p:spPr>
                <a:xfrm>
                  <a:off x="12310528" y="19213609"/>
                  <a:ext cx="7937374" cy="957784"/>
                </a:xfrm>
                <a:prstGeom prst="rect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The app allows the user to select a bus stop in the route and view the buses arriving to that stop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68BDCFC-4F86-41FA-B4EC-5D0A8D137AB0}"/>
                    </a:ext>
                  </a:extLst>
                </p:cNvPr>
                <p:cNvSpPr txBox="1"/>
                <p:nvPr/>
              </p:nvSpPr>
              <p:spPr>
                <a:xfrm>
                  <a:off x="12278233" y="21088687"/>
                  <a:ext cx="7969670" cy="1822879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The app displays key details for each bus arriving to the stop selected by the user. These details can allow the user to make a decision on which bus to take 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14AB551-A9E8-4AFF-B40B-E5CD57F2202C}"/>
                    </a:ext>
                  </a:extLst>
                </p:cNvPr>
                <p:cNvSpPr txBox="1"/>
                <p:nvPr/>
              </p:nvSpPr>
              <p:spPr>
                <a:xfrm>
                  <a:off x="12278233" y="24296369"/>
                  <a:ext cx="7969670" cy="957784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The app allows the user to select a bus, and provide a reasoning behind their decision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51A90EA-B437-4618-910E-FEFE157E5E33}"/>
                    </a:ext>
                  </a:extLst>
                </p:cNvPr>
                <p:cNvSpPr txBox="1"/>
                <p:nvPr/>
              </p:nvSpPr>
              <p:spPr>
                <a:xfrm>
                  <a:off x="12278233" y="26603586"/>
                  <a:ext cx="7969670" cy="957784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Status bar to show whether the app is connected to the server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77A5B1D-FE10-4B68-A32C-E687BB19C86D}"/>
                    </a:ext>
                  </a:extLst>
                </p:cNvPr>
                <p:cNvSpPr txBox="1"/>
                <p:nvPr/>
              </p:nvSpPr>
              <p:spPr>
                <a:xfrm>
                  <a:off x="12278234" y="25848146"/>
                  <a:ext cx="7969670" cy="525236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dirty="0"/>
                    <a:t>Buttons to interact with the app</a:t>
                  </a:r>
                </a:p>
              </p:txBody>
            </p:sp>
          </p:grpSp>
        </p:grpSp>
        <p:pic>
          <p:nvPicPr>
            <p:cNvPr id="13" name="Picture 1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A4D4806-6902-4A7A-A50F-07C8C469B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1826" y="17198395"/>
              <a:ext cx="6406051" cy="12857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Master without image">
  <a:themeElements>
    <a:clrScheme name="Master without image 1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Master without imag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Master without imag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slide grey">
  <a:themeElements>
    <a:clrScheme name="Divider slide grey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Divider slide gre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Divider slide grey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vider slide grey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ackground half line space">
  <a:themeElements>
    <a:clrScheme name="Blue background half line space 2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Blue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Blue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y background half line space">
  <a:themeElements>
    <a:clrScheme name="Grey background half line space 4">
      <a:dk1>
        <a:srgbClr val="393938"/>
      </a:dk1>
      <a:lt1>
        <a:srgbClr val="FFFFFF"/>
      </a:lt1>
      <a:dk2>
        <a:srgbClr val="393938"/>
      </a:dk2>
      <a:lt2>
        <a:srgbClr val="343333"/>
      </a:lt2>
      <a:accent1>
        <a:srgbClr val="DF8F05"/>
      </a:accent1>
      <a:accent2>
        <a:srgbClr val="939598"/>
      </a:accent2>
      <a:accent3>
        <a:srgbClr val="FFFFFF"/>
      </a:accent3>
      <a:accent4>
        <a:srgbClr val="2F2F2E"/>
      </a:accent4>
      <a:accent5>
        <a:srgbClr val="ECC6AA"/>
      </a:accent5>
      <a:accent6>
        <a:srgbClr val="858789"/>
      </a:accent6>
      <a:hlink>
        <a:srgbClr val="911C11"/>
      </a:hlink>
      <a:folHlink>
        <a:srgbClr val="00528B"/>
      </a:folHlink>
    </a:clrScheme>
    <a:fontScheme name="Grey background half line spa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Grey background half line space 1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528B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B3C4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2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3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00889C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AAC3CB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y background half line space 4">
        <a:dk1>
          <a:srgbClr val="393938"/>
        </a:dk1>
        <a:lt1>
          <a:srgbClr val="FFFFFF"/>
        </a:lt1>
        <a:dk2>
          <a:srgbClr val="393938"/>
        </a:dk2>
        <a:lt2>
          <a:srgbClr val="343333"/>
        </a:lt2>
        <a:accent1>
          <a:srgbClr val="DF8F05"/>
        </a:accent1>
        <a:accent2>
          <a:srgbClr val="939598"/>
        </a:accent2>
        <a:accent3>
          <a:srgbClr val="FFFFFF"/>
        </a:accent3>
        <a:accent4>
          <a:srgbClr val="2F2F2E"/>
        </a:accent4>
        <a:accent5>
          <a:srgbClr val="ECC6AA"/>
        </a:accent5>
        <a:accent6>
          <a:srgbClr val="858789"/>
        </a:accent6>
        <a:hlink>
          <a:srgbClr val="911C11"/>
        </a:hlink>
        <a:folHlink>
          <a:srgbClr val="0052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205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Helvetica</vt:lpstr>
      <vt:lpstr>Wingdings</vt:lpstr>
      <vt:lpstr>Master without image</vt:lpstr>
      <vt:lpstr>Divider slide grey</vt:lpstr>
      <vt:lpstr>Blue background half line space</vt:lpstr>
      <vt:lpstr>Grey background half line space</vt:lpstr>
      <vt:lpstr>Human Decision Making on Boarding Public Transport</vt:lpstr>
    </vt:vector>
  </TitlesOfParts>
  <Company>Precedent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with an image</dc:title>
  <dc:creator>Mark North</dc:creator>
  <cp:lastModifiedBy>Meher Singh</cp:lastModifiedBy>
  <cp:revision>15</cp:revision>
  <dcterms:created xsi:type="dcterms:W3CDTF">2011-05-31T08:53:31Z</dcterms:created>
  <dcterms:modified xsi:type="dcterms:W3CDTF">2021-10-15T13:55:13Z</dcterms:modified>
</cp:coreProperties>
</file>