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52" r:id="rId2"/>
    <p:sldMasterId id="2147483654" r:id="rId3"/>
    <p:sldMasterId id="2147483656" r:id="rId4"/>
  </p:sldMasterIdLst>
  <p:notesMasterIdLst>
    <p:notesMasterId r:id="rId6"/>
  </p:notesMasterIdLst>
  <p:sldIdLst>
    <p:sldId id="257" r:id="rId5"/>
  </p:sldIdLst>
  <p:sldSz cx="21386800" cy="30279975"/>
  <p:notesSz cx="6858000" cy="9144000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069725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2139450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3209178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4278903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5348628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641835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7488080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855780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38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27F38F-569C-4FC3-9E1C-55A401D0EE63}" v="29" dt="2021-10-14T10:59:39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2130" y="-864"/>
      </p:cViewPr>
      <p:guideLst>
        <p:guide orient="horz" pos="9538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er Singh" userId="56b9022a-969c-4e1a-8169-acee99d9aa13" providerId="ADAL" clId="{DD27F38F-569C-4FC3-9E1C-55A401D0EE63}"/>
    <pc:docChg chg="undo custSel modSld modMainMaster">
      <pc:chgData name="Meher Singh" userId="56b9022a-969c-4e1a-8169-acee99d9aa13" providerId="ADAL" clId="{DD27F38F-569C-4FC3-9E1C-55A401D0EE63}" dt="2021-10-15T12:14:59.533" v="2417" actId="20577"/>
      <pc:docMkLst>
        <pc:docMk/>
      </pc:docMkLst>
      <pc:sldChg chg="addSp delSp modSp mod">
        <pc:chgData name="Meher Singh" userId="56b9022a-969c-4e1a-8169-acee99d9aa13" providerId="ADAL" clId="{DD27F38F-569C-4FC3-9E1C-55A401D0EE63}" dt="2021-10-15T12:14:59.533" v="2417" actId="20577"/>
        <pc:sldMkLst>
          <pc:docMk/>
          <pc:sldMk cId="0" sldId="257"/>
        </pc:sldMkLst>
        <pc:spChg chg="mod">
          <ac:chgData name="Meher Singh" userId="56b9022a-969c-4e1a-8169-acee99d9aa13" providerId="ADAL" clId="{DD27F38F-569C-4FC3-9E1C-55A401D0EE63}" dt="2021-10-14T08:43:08.574" v="26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Meher Singh" userId="56b9022a-969c-4e1a-8169-acee99d9aa13" providerId="ADAL" clId="{DD27F38F-569C-4FC3-9E1C-55A401D0EE63}" dt="2021-10-14T08:51:11.526" v="77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Meher Singh" userId="56b9022a-969c-4e1a-8169-acee99d9aa13" providerId="ADAL" clId="{DD27F38F-569C-4FC3-9E1C-55A401D0EE63}" dt="2021-10-14T10:05:51.571" v="1330" actId="20577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Meher Singh" userId="56b9022a-969c-4e1a-8169-acee99d9aa13" providerId="ADAL" clId="{DD27F38F-569C-4FC3-9E1C-55A401D0EE63}" dt="2021-10-14T11:00:03.526" v="2403" actId="1076"/>
          <ac:spMkLst>
            <pc:docMk/>
            <pc:sldMk cId="0" sldId="257"/>
            <ac:spMk id="7" creationId="{359FD847-B62F-41B1-BED3-1A5A15DFF182}"/>
          </ac:spMkLst>
        </pc:spChg>
        <pc:spChg chg="add mod">
          <ac:chgData name="Meher Singh" userId="56b9022a-969c-4e1a-8169-acee99d9aa13" providerId="ADAL" clId="{DD27F38F-569C-4FC3-9E1C-55A401D0EE63}" dt="2021-10-14T09:59:07.748" v="1239" actId="14100"/>
          <ac:spMkLst>
            <pc:docMk/>
            <pc:sldMk cId="0" sldId="257"/>
            <ac:spMk id="11" creationId="{FD9E43FD-46D0-4426-846F-8F3937517614}"/>
          </ac:spMkLst>
        </pc:spChg>
        <pc:spChg chg="add mod">
          <ac:chgData name="Meher Singh" userId="56b9022a-969c-4e1a-8169-acee99d9aa13" providerId="ADAL" clId="{DD27F38F-569C-4FC3-9E1C-55A401D0EE63}" dt="2021-10-14T09:59:03.528" v="1238" actId="14100"/>
          <ac:spMkLst>
            <pc:docMk/>
            <pc:sldMk cId="0" sldId="257"/>
            <ac:spMk id="12" creationId="{5C5FC43A-ABC8-48E5-A2B8-6E9BD1121437}"/>
          </ac:spMkLst>
        </pc:spChg>
        <pc:spChg chg="add mod">
          <ac:chgData name="Meher Singh" userId="56b9022a-969c-4e1a-8169-acee99d9aa13" providerId="ADAL" clId="{DD27F38F-569C-4FC3-9E1C-55A401D0EE63}" dt="2021-10-14T11:00:37.884" v="2410" actId="1076"/>
          <ac:spMkLst>
            <pc:docMk/>
            <pc:sldMk cId="0" sldId="257"/>
            <ac:spMk id="20" creationId="{BD7A68D2-9198-42EC-8979-22F0ACB00D8A}"/>
          </ac:spMkLst>
        </pc:spChg>
        <pc:spChg chg="add mod">
          <ac:chgData name="Meher Singh" userId="56b9022a-969c-4e1a-8169-acee99d9aa13" providerId="ADAL" clId="{DD27F38F-569C-4FC3-9E1C-55A401D0EE63}" dt="2021-10-14T10:34:44.872" v="1544" actId="404"/>
          <ac:spMkLst>
            <pc:docMk/>
            <pc:sldMk cId="0" sldId="257"/>
            <ac:spMk id="21" creationId="{B68BDCFC-4F86-41FA-B4EC-5D0A8D137AB0}"/>
          </ac:spMkLst>
        </pc:spChg>
        <pc:spChg chg="add mod">
          <ac:chgData name="Meher Singh" userId="56b9022a-969c-4e1a-8169-acee99d9aa13" providerId="ADAL" clId="{DD27F38F-569C-4FC3-9E1C-55A401D0EE63}" dt="2021-10-14T11:00:43.523" v="2411" actId="1076"/>
          <ac:spMkLst>
            <pc:docMk/>
            <pc:sldMk cId="0" sldId="257"/>
            <ac:spMk id="22" creationId="{C14AB551-A9E8-4AFF-B40B-E5CD57F2202C}"/>
          </ac:spMkLst>
        </pc:spChg>
        <pc:spChg chg="add del mod">
          <ac:chgData name="Meher Singh" userId="56b9022a-969c-4e1a-8169-acee99d9aa13" providerId="ADAL" clId="{DD27F38F-569C-4FC3-9E1C-55A401D0EE63}" dt="2021-10-14T09:57:42.786" v="1145"/>
          <ac:spMkLst>
            <pc:docMk/>
            <pc:sldMk cId="0" sldId="257"/>
            <ac:spMk id="23" creationId="{3E033B87-C0C5-41A7-A921-A1438C13406B}"/>
          </ac:spMkLst>
        </pc:spChg>
        <pc:spChg chg="add mod">
          <ac:chgData name="Meher Singh" userId="56b9022a-969c-4e1a-8169-acee99d9aa13" providerId="ADAL" clId="{DD27F38F-569C-4FC3-9E1C-55A401D0EE63}" dt="2021-10-14T10:34:48.438" v="1546" actId="404"/>
          <ac:spMkLst>
            <pc:docMk/>
            <pc:sldMk cId="0" sldId="257"/>
            <ac:spMk id="24" creationId="{A51A90EA-B437-4618-910E-FEFE157E5E33}"/>
          </ac:spMkLst>
        </pc:spChg>
        <pc:spChg chg="add mod">
          <ac:chgData name="Meher Singh" userId="56b9022a-969c-4e1a-8169-acee99d9aa13" providerId="ADAL" clId="{DD27F38F-569C-4FC3-9E1C-55A401D0EE63}" dt="2021-10-14T10:35:00.600" v="1554" actId="404"/>
          <ac:spMkLst>
            <pc:docMk/>
            <pc:sldMk cId="0" sldId="257"/>
            <ac:spMk id="25" creationId="{277A5B1D-FE10-4B68-A32C-E687BB19C86D}"/>
          </ac:spMkLst>
        </pc:spChg>
        <pc:spChg chg="add mod">
          <ac:chgData name="Meher Singh" userId="56b9022a-969c-4e1a-8169-acee99d9aa13" providerId="ADAL" clId="{DD27F38F-569C-4FC3-9E1C-55A401D0EE63}" dt="2021-10-14T10:03:40.169" v="1310" actId="164"/>
          <ac:spMkLst>
            <pc:docMk/>
            <pc:sldMk cId="0" sldId="257"/>
            <ac:spMk id="34" creationId="{5CF70531-43D2-4C17-8721-535CE38EBEBA}"/>
          </ac:spMkLst>
        </pc:spChg>
        <pc:spChg chg="add mod">
          <ac:chgData name="Meher Singh" userId="56b9022a-969c-4e1a-8169-acee99d9aa13" providerId="ADAL" clId="{DD27F38F-569C-4FC3-9E1C-55A401D0EE63}" dt="2021-10-14T10:03:40.169" v="1310" actId="164"/>
          <ac:spMkLst>
            <pc:docMk/>
            <pc:sldMk cId="0" sldId="257"/>
            <ac:spMk id="35" creationId="{CC4DC4D6-FA48-4A26-870B-42355E209C4E}"/>
          </ac:spMkLst>
        </pc:spChg>
        <pc:spChg chg="add del mod">
          <ac:chgData name="Meher Singh" userId="56b9022a-969c-4e1a-8169-acee99d9aa13" providerId="ADAL" clId="{DD27F38F-569C-4FC3-9E1C-55A401D0EE63}" dt="2021-10-14T10:34:16.860" v="1473" actId="478"/>
          <ac:spMkLst>
            <pc:docMk/>
            <pc:sldMk cId="0" sldId="257"/>
            <ac:spMk id="41" creationId="{9A72E8A1-CFEC-4ABC-B792-2302811A1AE9}"/>
          </ac:spMkLst>
        </pc:spChg>
        <pc:spChg chg="add mod">
          <ac:chgData name="Meher Singh" userId="56b9022a-969c-4e1a-8169-acee99d9aa13" providerId="ADAL" clId="{DD27F38F-569C-4FC3-9E1C-55A401D0EE63}" dt="2021-10-15T12:14:59.533" v="2417" actId="20577"/>
          <ac:spMkLst>
            <pc:docMk/>
            <pc:sldMk cId="0" sldId="257"/>
            <ac:spMk id="42" creationId="{395EB463-79BD-4695-A588-DEE190962643}"/>
          </ac:spMkLst>
        </pc:spChg>
        <pc:spChg chg="add del mod">
          <ac:chgData name="Meher Singh" userId="56b9022a-969c-4e1a-8169-acee99d9aa13" providerId="ADAL" clId="{DD27F38F-569C-4FC3-9E1C-55A401D0EE63}" dt="2021-10-14T10:42:02.155" v="2346" actId="478"/>
          <ac:spMkLst>
            <pc:docMk/>
            <pc:sldMk cId="0" sldId="257"/>
            <ac:spMk id="43" creationId="{B8A29449-1DC4-4690-988F-CF22EBB204ED}"/>
          </ac:spMkLst>
        </pc:spChg>
        <pc:spChg chg="add mod">
          <ac:chgData name="Meher Singh" userId="56b9022a-969c-4e1a-8169-acee99d9aa13" providerId="ADAL" clId="{DD27F38F-569C-4FC3-9E1C-55A401D0EE63}" dt="2021-10-15T12:14:57.410" v="2416" actId="20577"/>
          <ac:spMkLst>
            <pc:docMk/>
            <pc:sldMk cId="0" sldId="257"/>
            <ac:spMk id="44" creationId="{A1EE7F09-0252-45B7-B092-BBDFB58BA53C}"/>
          </ac:spMkLst>
        </pc:spChg>
        <pc:spChg chg="add del">
          <ac:chgData name="Meher Singh" userId="56b9022a-969c-4e1a-8169-acee99d9aa13" providerId="ADAL" clId="{DD27F38F-569C-4FC3-9E1C-55A401D0EE63}" dt="2021-10-14T10:56:15.916" v="2389" actId="478"/>
          <ac:spMkLst>
            <pc:docMk/>
            <pc:sldMk cId="0" sldId="257"/>
            <ac:spMk id="45" creationId="{F5B46DE4-86CA-4852-A85D-639E3F27DFFD}"/>
          </ac:spMkLst>
        </pc:spChg>
        <pc:grpChg chg="add mod">
          <ac:chgData name="Meher Singh" userId="56b9022a-969c-4e1a-8169-acee99d9aa13" providerId="ADAL" clId="{DD27F38F-569C-4FC3-9E1C-55A401D0EE63}" dt="2021-10-14T10:05:35.355" v="1328" actId="164"/>
          <ac:grpSpMkLst>
            <pc:docMk/>
            <pc:sldMk cId="0" sldId="257"/>
            <ac:grpSpMk id="19" creationId="{478445FD-BA11-4F6F-8E18-7A6F67FC58B8}"/>
          </ac:grpSpMkLst>
        </pc:grpChg>
        <pc:grpChg chg="add mod">
          <ac:chgData name="Meher Singh" userId="56b9022a-969c-4e1a-8169-acee99d9aa13" providerId="ADAL" clId="{DD27F38F-569C-4FC3-9E1C-55A401D0EE63}" dt="2021-10-14T10:19:20.726" v="1335" actId="1076"/>
          <ac:grpSpMkLst>
            <pc:docMk/>
            <pc:sldMk cId="0" sldId="257"/>
            <ac:grpSpMk id="36" creationId="{39037F67-E776-49CD-B286-AC841DDFB49B}"/>
          </ac:grpSpMkLst>
        </pc:grpChg>
        <pc:grpChg chg="add mod">
          <ac:chgData name="Meher Singh" userId="56b9022a-969c-4e1a-8169-acee99d9aa13" providerId="ADAL" clId="{DD27F38F-569C-4FC3-9E1C-55A401D0EE63}" dt="2021-10-14T10:05:35.355" v="1328" actId="164"/>
          <ac:grpSpMkLst>
            <pc:docMk/>
            <pc:sldMk cId="0" sldId="257"/>
            <ac:grpSpMk id="39" creationId="{AC36F901-866D-4353-9F9B-14DF2F4F4A1C}"/>
          </ac:grpSpMkLst>
        </pc:grpChg>
        <pc:grpChg chg="add mod">
          <ac:chgData name="Meher Singh" userId="56b9022a-969c-4e1a-8169-acee99d9aa13" providerId="ADAL" clId="{DD27F38F-569C-4FC3-9E1C-55A401D0EE63}" dt="2021-10-14T11:00:49.483" v="2413" actId="1076"/>
          <ac:grpSpMkLst>
            <pc:docMk/>
            <pc:sldMk cId="0" sldId="257"/>
            <ac:grpSpMk id="40" creationId="{F9C0C221-D565-4DBE-BED4-BE3A01E46DD6}"/>
          </ac:grpSpMkLst>
        </pc:grpChg>
        <pc:picChg chg="add mod">
          <ac:chgData name="Meher Singh" userId="56b9022a-969c-4e1a-8169-acee99d9aa13" providerId="ADAL" clId="{DD27F38F-569C-4FC3-9E1C-55A401D0EE63}" dt="2021-10-14T10:05:35.355" v="1328" actId="164"/>
          <ac:picMkLst>
            <pc:docMk/>
            <pc:sldMk cId="0" sldId="257"/>
            <ac:picMk id="6" creationId="{9CFA4B88-A84A-458E-932D-54FF848C03CB}"/>
          </ac:picMkLst>
        </pc:picChg>
        <pc:picChg chg="add del mod">
          <ac:chgData name="Meher Singh" userId="56b9022a-969c-4e1a-8169-acee99d9aa13" providerId="ADAL" clId="{DD27F38F-569C-4FC3-9E1C-55A401D0EE63}" dt="2021-10-14T10:00:26.984" v="1249" actId="478"/>
          <ac:picMkLst>
            <pc:docMk/>
            <pc:sldMk cId="0" sldId="257"/>
            <ac:picMk id="27" creationId="{F8B1BDF1-EFA7-411A-895F-F13E5292C2A7}"/>
          </ac:picMkLst>
        </pc:picChg>
        <pc:picChg chg="add mod">
          <ac:chgData name="Meher Singh" userId="56b9022a-969c-4e1a-8169-acee99d9aa13" providerId="ADAL" clId="{DD27F38F-569C-4FC3-9E1C-55A401D0EE63}" dt="2021-10-14T10:03:40.169" v="1310" actId="164"/>
          <ac:picMkLst>
            <pc:docMk/>
            <pc:sldMk cId="0" sldId="257"/>
            <ac:picMk id="29" creationId="{B57C5360-A38D-4B59-9C3A-78C09DFF01AE}"/>
          </ac:picMkLst>
        </pc:picChg>
        <pc:picChg chg="add mod">
          <ac:chgData name="Meher Singh" userId="56b9022a-969c-4e1a-8169-acee99d9aa13" providerId="ADAL" clId="{DD27F38F-569C-4FC3-9E1C-55A401D0EE63}" dt="2021-10-14T10:03:40.169" v="1310" actId="164"/>
          <ac:picMkLst>
            <pc:docMk/>
            <pc:sldMk cId="0" sldId="257"/>
            <ac:picMk id="31" creationId="{E89E0EA1-E741-4051-9042-BD60B379FA43}"/>
          </ac:picMkLst>
        </pc:picChg>
        <pc:picChg chg="add mod">
          <ac:chgData name="Meher Singh" userId="56b9022a-969c-4e1a-8169-acee99d9aa13" providerId="ADAL" clId="{DD27F38F-569C-4FC3-9E1C-55A401D0EE63}" dt="2021-10-14T10:03:40.169" v="1310" actId="164"/>
          <ac:picMkLst>
            <pc:docMk/>
            <pc:sldMk cId="0" sldId="257"/>
            <ac:picMk id="33" creationId="{4AF77A81-3345-4EB8-B094-7755CDF5C75F}"/>
          </ac:picMkLst>
        </pc:picChg>
        <pc:picChg chg="add mod ord">
          <ac:chgData name="Meher Singh" userId="56b9022a-969c-4e1a-8169-acee99d9aa13" providerId="ADAL" clId="{DD27F38F-569C-4FC3-9E1C-55A401D0EE63}" dt="2021-10-14T10:59:52.284" v="2401" actId="1076"/>
          <ac:picMkLst>
            <pc:docMk/>
            <pc:sldMk cId="0" sldId="257"/>
            <ac:picMk id="38" creationId="{F355C2BE-CF07-4450-A9BA-4DD123FC7882}"/>
          </ac:picMkLst>
        </pc:picChg>
        <pc:cxnChg chg="add mod">
          <ac:chgData name="Meher Singh" userId="56b9022a-969c-4e1a-8169-acee99d9aa13" providerId="ADAL" clId="{DD27F38F-569C-4FC3-9E1C-55A401D0EE63}" dt="2021-10-14T09:53:36.630" v="501" actId="164"/>
          <ac:cxnSpMkLst>
            <pc:docMk/>
            <pc:sldMk cId="0" sldId="257"/>
            <ac:cxnSpMk id="9" creationId="{698BBB9D-369A-42F2-85EC-5D61766533F7}"/>
          </ac:cxnSpMkLst>
        </pc:cxnChg>
        <pc:cxnChg chg="add del mod">
          <ac:chgData name="Meher Singh" userId="56b9022a-969c-4e1a-8169-acee99d9aa13" providerId="ADAL" clId="{DD27F38F-569C-4FC3-9E1C-55A401D0EE63}" dt="2021-10-14T09:51:55.425" v="478" actId="478"/>
          <ac:cxnSpMkLst>
            <pc:docMk/>
            <pc:sldMk cId="0" sldId="257"/>
            <ac:cxnSpMk id="10" creationId="{442318C6-A6CE-4D9A-A4D8-2AA1E526255E}"/>
          </ac:cxnSpMkLst>
        </pc:cxnChg>
        <pc:cxnChg chg="add mod">
          <ac:chgData name="Meher Singh" userId="56b9022a-969c-4e1a-8169-acee99d9aa13" providerId="ADAL" clId="{DD27F38F-569C-4FC3-9E1C-55A401D0EE63}" dt="2021-10-14T09:53:36.630" v="501" actId="164"/>
          <ac:cxnSpMkLst>
            <pc:docMk/>
            <pc:sldMk cId="0" sldId="257"/>
            <ac:cxnSpMk id="14" creationId="{4839F4EE-D38C-49A6-AE76-872A7B79E1A5}"/>
          </ac:cxnSpMkLst>
        </pc:cxnChg>
        <pc:cxnChg chg="add mod">
          <ac:chgData name="Meher Singh" userId="56b9022a-969c-4e1a-8169-acee99d9aa13" providerId="ADAL" clId="{DD27F38F-569C-4FC3-9E1C-55A401D0EE63}" dt="2021-10-14T09:53:36.630" v="501" actId="164"/>
          <ac:cxnSpMkLst>
            <pc:docMk/>
            <pc:sldMk cId="0" sldId="257"/>
            <ac:cxnSpMk id="15" creationId="{2F3F7775-D706-45D8-9621-A4302DA16BA6}"/>
          </ac:cxnSpMkLst>
        </pc:cxnChg>
      </pc:sldChg>
      <pc:sldMasterChg chg="modSldLayout">
        <pc:chgData name="Meher Singh" userId="56b9022a-969c-4e1a-8169-acee99d9aa13" providerId="ADAL" clId="{DD27F38F-569C-4FC3-9E1C-55A401D0EE63}" dt="2021-10-14T08:53:01.064" v="79" actId="20577"/>
        <pc:sldMasterMkLst>
          <pc:docMk/>
          <pc:sldMasterMk cId="0" sldId="2147483650"/>
        </pc:sldMasterMkLst>
        <pc:sldLayoutChg chg="modSp mod">
          <pc:chgData name="Meher Singh" userId="56b9022a-969c-4e1a-8169-acee99d9aa13" providerId="ADAL" clId="{DD27F38F-569C-4FC3-9E1C-55A401D0EE63}" dt="2021-10-14T08:53:01.064" v="79" actId="20577"/>
          <pc:sldLayoutMkLst>
            <pc:docMk/>
            <pc:sldMasterMk cId="0" sldId="2147483650"/>
            <pc:sldLayoutMk cId="0" sldId="2147483766"/>
          </pc:sldLayoutMkLst>
          <pc:spChg chg="mod">
            <ac:chgData name="Meher Singh" userId="56b9022a-969c-4e1a-8169-acee99d9aa13" providerId="ADAL" clId="{DD27F38F-569C-4FC3-9E1C-55A401D0EE63}" dt="2021-10-14T08:53:01.064" v="79" actId="20577"/>
            <ac:spMkLst>
              <pc:docMk/>
              <pc:sldMasterMk cId="0" sldId="2147483650"/>
              <pc:sldLayoutMk cId="0" sldId="2147483766"/>
              <ac:spMk id="1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6119E4B-E17C-482A-BA35-0B417648D10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3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1069725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213945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3209178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4278903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5348628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1835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88080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5780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5" b="17072"/>
          <a:stretch/>
        </p:blipFill>
        <p:spPr>
          <a:xfrm>
            <a:off x="792300" y="87089"/>
            <a:ext cx="10512946" cy="2048257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792300" y="3308156"/>
            <a:ext cx="19755366" cy="326287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spcBef>
                <a:spcPct val="0"/>
              </a:spcBef>
              <a:defRPr/>
            </a:pPr>
            <a:r>
              <a:rPr lang="en-US" sz="4200" dirty="0"/>
              <a:t>    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92300" y="2211636"/>
            <a:ext cx="19755366" cy="1497221"/>
            <a:chOff x="924536" y="2211636"/>
            <a:chExt cx="19623130" cy="1497221"/>
          </a:xfrm>
        </p:grpSpPr>
        <p:sp>
          <p:nvSpPr>
            <p:cNvPr id="14" name="Rectangle 30"/>
            <p:cNvSpPr>
              <a:spLocks noChangeArrowheads="1"/>
            </p:cNvSpPr>
            <p:nvPr userDrawn="1"/>
          </p:nvSpPr>
          <p:spPr bwMode="auto">
            <a:xfrm rot="2700000">
              <a:off x="2162240" y="2901401"/>
              <a:ext cx="1014748" cy="600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924536" y="2211636"/>
              <a:ext cx="19623130" cy="11374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  <a:defRPr/>
              </a:pPr>
              <a:r>
                <a:rPr lang="en-US" sz="4200" b="1" dirty="0">
                  <a:solidFill>
                    <a:schemeClr val="bg1"/>
                  </a:solidFill>
                </a:rPr>
                <a:t>ECE4095</a:t>
              </a:r>
              <a:r>
                <a:rPr lang="en-US" sz="4200" b="1" baseline="0" dirty="0">
                  <a:solidFill>
                    <a:schemeClr val="bg1"/>
                  </a:solidFill>
                </a:rPr>
                <a:t> Final Year Project 2021			</a:t>
              </a:r>
              <a:endParaRPr lang="en-US" sz="4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836415" y="3646410"/>
            <a:ext cx="18373373" cy="1772497"/>
          </a:xfrm>
        </p:spPr>
        <p:txBody>
          <a:bodyPr lIns="0" anchor="t"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AU" sz="8000" b="1" dirty="0"/>
              <a:t>Project Title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4401812" y="450355"/>
            <a:ext cx="616226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Department of Electrical and</a:t>
            </a:r>
          </a:p>
          <a:p>
            <a:r>
              <a:rPr lang="en-AU" dirty="0"/>
              <a:t>Computer Systems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A6513-2353-47C6-B633-47BF4F1AE1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7459" y="1471943"/>
            <a:ext cx="4890002" cy="255767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453" y="1471943"/>
            <a:ext cx="14313563" cy="255767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9D992-2827-4AD2-99A3-AAC3A003F8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FB7AF-7021-4615-9463-674E6F9416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horz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3367-9B62-4F8E-9A89-FAA44A8539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E6116-8FE6-4598-9487-1B9ADE05CB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E1AC-F851-4387-A413-801D0E4A3B2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D0CA7-4BCD-46C5-B1D0-2140666CB36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E9529-C2CE-4201-A946-4E5206F5D5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F7DBC-A9BC-4923-BF17-5B462EF9A3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D59A1-6226-4989-85BD-56D60FBC8AD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11506-9F22-4A42-A73B-AFA3DC3A3BA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160AB-0C40-4A26-AFCA-9E43FEF442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9A8B8-BB4C-416A-8E91-CBDA6B679A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7030285"/>
            <a:ext cx="4812030" cy="2001842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1" y="7030285"/>
            <a:ext cx="14079643" cy="20018427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09914-1658-4ED5-89EC-54CDD3226E5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2747-0E9E-4238-9457-84E9B4EC4E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5BDBC-FC4F-4765-8A9C-2B6E88F6A6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4F14E-6A34-4745-BC5F-7D9196F5201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698"/>
            <a:ext cx="9631486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698"/>
            <a:ext cx="9635198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C33AD-A237-4C9E-A447-A1C6851FEFC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03A14-2A08-4C82-B904-89EFA0EA9A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29869-AB07-42CA-8F5A-2815F606C0B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E9EED-CF0F-4922-BFE3-9A866CE73B3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837EC-2FCC-4F6B-A0AB-C6AAB59C75D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7C282-3FCD-491A-A0E9-7A13D7ECE5A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4E312-EEEC-4482-A8AE-BA5A8AD46A8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BD8EA-8116-4F97-8253-681ABFAD5CB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10"/>
            <a:ext cx="4904853" cy="2384548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10"/>
            <a:ext cx="14361830" cy="2384548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0301B-2606-4F7C-B689-5C9AA9D553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99D03-7E88-411F-869A-3EA841C091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F048D-5C26-4035-B171-6AA3BF2E9A9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03AB3-04CB-4660-8DFB-0AFFD3CBF27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705"/>
            <a:ext cx="9631486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705"/>
            <a:ext cx="9635198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E52F5-08A2-492C-A8D4-12077F8CEC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822B-110C-4719-9476-D4BA092D9D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46E2F-7E21-48AE-88B3-BE5EC63E1EB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0E08E-ECEB-4DAE-B0C2-542E7B9F1B8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42566-2F1D-4260-AA5D-BCD6D230CEB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912AB-AC1C-4FE7-BA9E-41B227EDE4C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7E3F-EFAD-4AC3-A38E-51065B9C35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8B828-C7CC-4F4A-9272-0E1AE76A4D3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08"/>
            <a:ext cx="4904853" cy="241608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08"/>
            <a:ext cx="14361830" cy="241608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E9783-4668-45BA-BC16-60A87672E2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27476-F2D4-4F45-BD34-57AF80BB71F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E8EA8-8609-4471-8553-1719262A2D6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3F33-5A0E-4FD3-94F0-8FF7EDBD4A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0CF23-6151-48D7-A4D4-C5F689CB44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AD9F-E095-453E-B719-BA585365D68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449" y="1471944"/>
            <a:ext cx="1924812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340" y="7065335"/>
            <a:ext cx="19248120" cy="199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341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74404"/>
            <a:ext cx="6772487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8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4F028926-4DEE-46DF-B036-7CA3A93F0489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069725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2139450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3209178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4278903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10520036" y="15174083"/>
            <a:ext cx="432130" cy="7238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8" y="7030283"/>
            <a:ext cx="18609486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193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2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932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32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058C309-5E64-456E-91F7-46F30435BCA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5608" name="Picture 20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40" r:id="rId3"/>
    <p:sldLayoutId id="2147483739" r:id="rId4"/>
    <p:sldLayoutId id="2147483738" r:id="rId5"/>
    <p:sldLayoutId id="2147483737" r:id="rId6"/>
    <p:sldLayoutId id="2147483736" r:id="rId7"/>
    <p:sldLayoutId id="2147483735" r:id="rId8"/>
    <p:sldLayoutId id="2147483734" r:id="rId9"/>
    <p:sldLayoutId id="2147483733" r:id="rId10"/>
    <p:sldLayoutId id="21474837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698"/>
            <a:ext cx="19623130" cy="2067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F2D0298-75DC-40DA-83BA-CAA4AAC07534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37896" name="Picture 7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37898" name="Group 9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83" name="Rectangle 11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  <p:sldLayoutId id="2147483751" r:id="rId3"/>
    <p:sldLayoutId id="2147483750" r:id="rId4"/>
    <p:sldLayoutId id="2147483749" r:id="rId5"/>
    <p:sldLayoutId id="2147483748" r:id="rId6"/>
    <p:sldLayoutId id="2147483747" r:id="rId7"/>
    <p:sldLayoutId id="2147483746" r:id="rId8"/>
    <p:sldLayoutId id="2147483745" r:id="rId9"/>
    <p:sldLayoutId id="2147483744" r:id="rId10"/>
    <p:sldLayoutId id="21474837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705"/>
            <a:ext cx="19623130" cy="209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6D8FB1D6-8BF7-401C-AE7B-8276F7ECBE6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50184" name="Picture 8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820" name="Rectangle 12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34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picture containing diagram&#10;&#10;Description automatically generated">
            <a:extLst>
              <a:ext uri="{FF2B5EF4-FFF2-40B4-BE49-F238E27FC236}">
                <a16:creationId xmlns:a16="http://schemas.microsoft.com/office/drawing/2014/main" id="{F355C2BE-CF07-4450-A9BA-4DD123FC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249" y="9879208"/>
            <a:ext cx="14065992" cy="76439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352" y="3726719"/>
            <a:ext cx="18866096" cy="1772497"/>
          </a:xfrm>
        </p:spPr>
        <p:txBody>
          <a:bodyPr/>
          <a:lstStyle/>
          <a:p>
            <a:r>
              <a:rPr lang="en-AU" sz="8000" b="1" dirty="0"/>
              <a:t>Human Decision Making on Boarding Public Transport</a:t>
            </a:r>
            <a:endParaRPr lang="en-AU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14591108" y="2468320"/>
            <a:ext cx="55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Meher Singh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64640" y="5778947"/>
            <a:ext cx="6030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Supervisor: Dr Wynita Griggs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FD847-B62F-41B1-BED3-1A5A15DFF182}"/>
              </a:ext>
            </a:extLst>
          </p:cNvPr>
          <p:cNvSpPr txBox="1"/>
          <p:nvPr/>
        </p:nvSpPr>
        <p:spPr>
          <a:xfrm>
            <a:off x="815464" y="7159805"/>
            <a:ext cx="7742084" cy="29965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AU" sz="4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Project Aim</a:t>
            </a:r>
          </a:p>
          <a:p>
            <a:pPr algn="l"/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Design and develop a human-in-the-loop simulation platform, based on SUMO, for gathering data on human decision making when boarding public transport.</a:t>
            </a:r>
            <a:endParaRPr lang="en-AU" sz="4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C0C221-D565-4DBE-BED4-BE3A01E46DD6}"/>
              </a:ext>
            </a:extLst>
          </p:cNvPr>
          <p:cNvGrpSpPr/>
          <p:nvPr/>
        </p:nvGrpSpPr>
        <p:grpSpPr>
          <a:xfrm>
            <a:off x="815464" y="17041647"/>
            <a:ext cx="19447237" cy="13074084"/>
            <a:chOff x="815464" y="16272540"/>
            <a:chExt cx="19432440" cy="1312446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CFA4B88-A84A-458E-932D-54FF848C0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464" y="16272540"/>
              <a:ext cx="6395908" cy="13124465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78445FD-BA11-4F6F-8E18-7A6F67FC58B8}"/>
                </a:ext>
              </a:extLst>
            </p:cNvPr>
            <p:cNvGrpSpPr/>
            <p:nvPr/>
          </p:nvGrpSpPr>
          <p:grpSpPr>
            <a:xfrm>
              <a:off x="7519047" y="19625691"/>
              <a:ext cx="4419217" cy="7274169"/>
              <a:chOff x="7372733" y="19609682"/>
              <a:chExt cx="4419217" cy="7274169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98BBB9D-369A-42F2-85EC-5D61766533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72735" y="19609682"/>
                <a:ext cx="4419215" cy="0"/>
              </a:xfrm>
              <a:prstGeom prst="straightConnector1">
                <a:avLst/>
              </a:prstGeom>
              <a:ln w="825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FD9E43FD-46D0-4426-846F-8F3937517614}"/>
                  </a:ext>
                </a:extLst>
              </p:cNvPr>
              <p:cNvSpPr/>
              <p:nvPr/>
            </p:nvSpPr>
            <p:spPr bwMode="auto">
              <a:xfrm>
                <a:off x="7372735" y="20376832"/>
                <a:ext cx="4419215" cy="3896770"/>
              </a:xfrm>
              <a:prstGeom prst="rightBrace">
                <a:avLst>
                  <a:gd name="adj1" fmla="val 7873"/>
                  <a:gd name="adj2" fmla="val 42599"/>
                </a:avLst>
              </a:prstGeom>
              <a:ln w="76200">
                <a:solidFill>
                  <a:schemeClr val="accent4"/>
                </a:solidFill>
                <a:round/>
                <a:headEnd type="none" w="lg" len="lg"/>
                <a:tailEnd type="none" w="lg" len="lg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5C5FC43A-ABC8-48E5-A2B8-6E9BD1121437}"/>
                  </a:ext>
                </a:extLst>
              </p:cNvPr>
              <p:cNvSpPr/>
              <p:nvPr/>
            </p:nvSpPr>
            <p:spPr bwMode="auto">
              <a:xfrm>
                <a:off x="7372734" y="24493276"/>
                <a:ext cx="4419215" cy="1094950"/>
              </a:xfrm>
              <a:prstGeom prst="rightBrace">
                <a:avLst>
                  <a:gd name="adj1" fmla="val 7873"/>
                  <a:gd name="adj2" fmla="val 38301"/>
                </a:avLst>
              </a:prstGeom>
              <a:ln w="76200">
                <a:solidFill>
                  <a:schemeClr val="accent4"/>
                </a:solidFill>
                <a:round/>
                <a:headEnd type="none" w="lg" len="lg"/>
                <a:tailEnd type="none" w="lg" len="lg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839F4EE-D38C-49A6-AE76-872A7B79E1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72735" y="26883851"/>
                <a:ext cx="4419215" cy="0"/>
              </a:xfrm>
              <a:prstGeom prst="straightConnector1">
                <a:avLst/>
              </a:prstGeom>
              <a:ln w="825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F3F7775-D706-45D8-9621-A4302DA16BA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72733" y="26148228"/>
                <a:ext cx="4419215" cy="0"/>
              </a:xfrm>
              <a:prstGeom prst="straightConnector1">
                <a:avLst/>
              </a:prstGeom>
              <a:ln w="825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C36F901-866D-4353-9F9B-14DF2F4F4A1C}"/>
                </a:ext>
              </a:extLst>
            </p:cNvPr>
            <p:cNvGrpSpPr/>
            <p:nvPr/>
          </p:nvGrpSpPr>
          <p:grpSpPr>
            <a:xfrm>
              <a:off x="12278233" y="19213609"/>
              <a:ext cx="7969671" cy="8347761"/>
              <a:chOff x="12278233" y="19213609"/>
              <a:chExt cx="7969671" cy="834776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7A68D2-9198-42EC-8979-22F0ACB00D8A}"/>
                  </a:ext>
                </a:extLst>
              </p:cNvPr>
              <p:cNvSpPr txBox="1"/>
              <p:nvPr/>
            </p:nvSpPr>
            <p:spPr>
              <a:xfrm>
                <a:off x="12310528" y="19213609"/>
                <a:ext cx="7937374" cy="957784"/>
              </a:xfrm>
              <a:prstGeom prst="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The app allows the user to select a bus stop in the route and view the buses arriving to that stop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8BDCFC-4F86-41FA-B4EC-5D0A8D137AB0}"/>
                  </a:ext>
                </a:extLst>
              </p:cNvPr>
              <p:cNvSpPr txBox="1"/>
              <p:nvPr/>
            </p:nvSpPr>
            <p:spPr>
              <a:xfrm>
                <a:off x="12278233" y="21088687"/>
                <a:ext cx="7969670" cy="182287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The app displays key details for each bus arriving to the stop selected by the user. These details can allow the user to make a decision on which bus to take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4AB551-A9E8-4AFF-B40B-E5CD57F2202C}"/>
                  </a:ext>
                </a:extLst>
              </p:cNvPr>
              <p:cNvSpPr txBox="1"/>
              <p:nvPr/>
            </p:nvSpPr>
            <p:spPr>
              <a:xfrm>
                <a:off x="12278233" y="24296369"/>
                <a:ext cx="7969670" cy="957784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The app allows the user to select a bus, and provide a reasoning behind their decision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1A90EA-B437-4618-910E-FEFE157E5E33}"/>
                  </a:ext>
                </a:extLst>
              </p:cNvPr>
              <p:cNvSpPr txBox="1"/>
              <p:nvPr/>
            </p:nvSpPr>
            <p:spPr>
              <a:xfrm>
                <a:off x="12278233" y="26603586"/>
                <a:ext cx="7969670" cy="957784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Status bar to show whether the app is connected to the server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7A5B1D-FE10-4B68-A32C-E687BB19C86D}"/>
                  </a:ext>
                </a:extLst>
              </p:cNvPr>
              <p:cNvSpPr txBox="1"/>
              <p:nvPr/>
            </p:nvSpPr>
            <p:spPr>
              <a:xfrm>
                <a:off x="12278234" y="25848146"/>
                <a:ext cx="7969670" cy="525236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Buttons to interact with the app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037F67-E776-49CD-B286-AC841DDFB49B}"/>
              </a:ext>
            </a:extLst>
          </p:cNvPr>
          <p:cNvGrpSpPr/>
          <p:nvPr/>
        </p:nvGrpSpPr>
        <p:grpSpPr>
          <a:xfrm>
            <a:off x="8925077" y="7190246"/>
            <a:ext cx="12419994" cy="2144582"/>
            <a:chOff x="864484" y="12458085"/>
            <a:chExt cx="12331690" cy="2243758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B57C5360-A38D-4B59-9C3A-78C09DFF0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98351" y="12458085"/>
              <a:ext cx="1997823" cy="2243758"/>
            </a:xfrm>
            <a:prstGeom prst="rect">
              <a:avLst/>
            </a:prstGeom>
          </p:spPr>
        </p:pic>
        <p:pic>
          <p:nvPicPr>
            <p:cNvPr id="31" name="Picture 30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E89E0EA1-E741-4051-9042-BD60B379F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7905" y="12913172"/>
              <a:ext cx="2952000" cy="1476000"/>
            </a:xfrm>
            <a:prstGeom prst="rect">
              <a:avLst/>
            </a:prstGeom>
          </p:spPr>
        </p:pic>
        <p:pic>
          <p:nvPicPr>
            <p:cNvPr id="33" name="Picture 32" descr="Logo, company name&#10;&#10;Description automatically generated">
              <a:extLst>
                <a:ext uri="{FF2B5EF4-FFF2-40B4-BE49-F238E27FC236}">
                  <a16:creationId xmlns:a16="http://schemas.microsoft.com/office/drawing/2014/main" id="{4AF77A81-3345-4EB8-B094-7755CDF5C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84" y="12940229"/>
              <a:ext cx="4483741" cy="1514475"/>
            </a:xfrm>
            <a:prstGeom prst="rect">
              <a:avLst/>
            </a:prstGeom>
          </p:spPr>
        </p:pic>
        <p:sp>
          <p:nvSpPr>
            <p:cNvPr id="34" name="Plus Sign 33">
              <a:extLst>
                <a:ext uri="{FF2B5EF4-FFF2-40B4-BE49-F238E27FC236}">
                  <a16:creationId xmlns:a16="http://schemas.microsoft.com/office/drawing/2014/main" id="{5CF70531-43D2-4C17-8721-535CE38EBEBA}"/>
                </a:ext>
              </a:extLst>
            </p:cNvPr>
            <p:cNvSpPr/>
            <p:nvPr/>
          </p:nvSpPr>
          <p:spPr bwMode="auto">
            <a:xfrm>
              <a:off x="5242566" y="12940229"/>
              <a:ext cx="1260000" cy="1260000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CC4DC4D6-FA48-4A26-870B-42355E209C4E}"/>
                </a:ext>
              </a:extLst>
            </p:cNvPr>
            <p:cNvSpPr/>
            <p:nvPr/>
          </p:nvSpPr>
          <p:spPr bwMode="auto">
            <a:xfrm>
              <a:off x="9865244" y="12951014"/>
              <a:ext cx="1260000" cy="1260000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95EB463-79BD-4695-A588-DEE190962643}"/>
              </a:ext>
            </a:extLst>
          </p:cNvPr>
          <p:cNvSpPr txBox="1"/>
          <p:nvPr/>
        </p:nvSpPr>
        <p:spPr>
          <a:xfrm>
            <a:off x="815464" y="14424473"/>
            <a:ext cx="9877936" cy="251983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AU" sz="4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Server Connectivity</a:t>
            </a:r>
          </a:p>
          <a:p>
            <a:pPr algn="l"/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application developed in this project uses a TCP socket connection to connect to the server running the bus simulation that is also developed in this project.</a:t>
            </a:r>
            <a:endParaRPr lang="en-AU" sz="4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EE7F09-0252-45B7-B092-BBDFB58BA53C}"/>
              </a:ext>
            </a:extLst>
          </p:cNvPr>
          <p:cNvSpPr txBox="1"/>
          <p:nvPr/>
        </p:nvSpPr>
        <p:spPr>
          <a:xfrm>
            <a:off x="815464" y="10584783"/>
            <a:ext cx="8848018" cy="34732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AU" sz="4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Server/Simulation</a:t>
            </a:r>
          </a:p>
          <a:p>
            <a:pPr algn="l"/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simulation developed in this project is developed on the open source, continuous traffic simulation software SUMO. It is run from a python script that acts as the server, receiving information from the simulation and sending it to the application.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 without image">
  <a:themeElements>
    <a:clrScheme name="Master without image 1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out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out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ackground half line space">
  <a:themeElements>
    <a:clrScheme name="Blue background half line space 2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Blue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ue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y background half line space">
  <a:themeElements>
    <a:clrScheme name="Grey background half line space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Grey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rey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205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</vt:lpstr>
      <vt:lpstr>Wingdings</vt:lpstr>
      <vt:lpstr>Master without image</vt:lpstr>
      <vt:lpstr>Divider slide grey</vt:lpstr>
      <vt:lpstr>Blue background half line space</vt:lpstr>
      <vt:lpstr>Grey background half line space</vt:lpstr>
      <vt:lpstr>Human Decision Making on Boarding Public Transport</vt:lpstr>
    </vt:vector>
  </TitlesOfParts>
  <Company>Precedent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an image</dc:title>
  <dc:creator>Mark North</dc:creator>
  <cp:lastModifiedBy>Meher Singh</cp:lastModifiedBy>
  <cp:revision>14</cp:revision>
  <dcterms:created xsi:type="dcterms:W3CDTF">2011-05-31T08:53:31Z</dcterms:created>
  <dcterms:modified xsi:type="dcterms:W3CDTF">2021-10-15T12:15:11Z</dcterms:modified>
</cp:coreProperties>
</file>