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102" y="-61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pPr/>
              <a:t>9/2/2025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15D36E-1C9A-465B-959E-7AC6DC191DB5}" type="datetimeFigureOut">
              <a:rPr lang="en-US" smtClean="0"/>
              <a:pPr/>
              <a:t>9/2/2025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pPr/>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pPr/>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ED15D36E-1C9A-465B-959E-7AC6DC191DB5}" type="datetimeFigureOut">
              <a:rPr lang="en-US" smtClean="0"/>
              <a:pPr/>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pPr/>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pPr/>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pPr/>
              <a:t>9/2/2025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hyperlink" Target="ppt.pptx"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a:t>Digital Portfolio</a:t>
            </a:r>
            <a:endParaRPr lang="en-US" sz="5400" b="1" dirty="0"/>
          </a:p>
        </p:txBody>
      </p:sp>
      <p:sp>
        <p:nvSpPr>
          <p:cNvPr id="5" name="Content Placeholder 4"/>
          <p:cNvSpPr>
            <a:spLocks noGrp="1"/>
          </p:cNvSpPr>
          <p:nvPr>
            <p:ph idx="1"/>
          </p:nvPr>
        </p:nvSpPr>
        <p:spPr/>
        <p:txBody>
          <a:bodyPr>
            <a:normAutofit/>
          </a:bodyPr>
          <a:lstStyle/>
          <a:p>
            <a:endParaRPr lang="en-IN" dirty="0"/>
          </a:p>
          <a:p>
            <a:pPr>
              <a:buNone/>
            </a:pPr>
            <a:r>
              <a:rPr lang="en-IN" b="1" dirty="0"/>
              <a:t>Student Portfolio :   </a:t>
            </a:r>
            <a:r>
              <a:rPr lang="en-IN" dirty="0"/>
              <a:t>J. </a:t>
            </a:r>
            <a:r>
              <a:rPr lang="en-IN" dirty="0" err="1"/>
              <a:t>Vasina</a:t>
            </a:r>
            <a:r>
              <a:rPr lang="en-IN" dirty="0"/>
              <a:t> bee</a:t>
            </a:r>
          </a:p>
          <a:p>
            <a:pPr>
              <a:buNone/>
            </a:pPr>
            <a:r>
              <a:rPr lang="en-IN" b="1" dirty="0" err="1"/>
              <a:t>Reg</a:t>
            </a:r>
            <a:r>
              <a:rPr lang="en-IN" b="1" dirty="0"/>
              <a:t> NO:</a:t>
            </a:r>
            <a:r>
              <a:rPr lang="en-IN" dirty="0"/>
              <a:t>    24132061802522092</a:t>
            </a:r>
          </a:p>
          <a:p>
            <a:pPr>
              <a:buNone/>
            </a:pPr>
            <a:r>
              <a:rPr lang="en-IN" b="1" dirty="0"/>
              <a:t>NMID :      </a:t>
            </a:r>
            <a:r>
              <a:rPr lang="en-IN" dirty="0"/>
              <a:t>ID: 206241320618025220</a:t>
            </a:r>
          </a:p>
          <a:p>
            <a:pPr>
              <a:buNone/>
            </a:pPr>
            <a:r>
              <a:rPr lang="en-IN" b="1" dirty="0"/>
              <a:t>Department :   </a:t>
            </a:r>
            <a:r>
              <a:rPr lang="en-IN" dirty="0"/>
              <a:t>BSC Computer Science</a:t>
            </a:r>
          </a:p>
          <a:p>
            <a:pPr>
              <a:buNone/>
            </a:pPr>
            <a:r>
              <a:rPr lang="en-IN" b="1" dirty="0"/>
              <a:t>College :</a:t>
            </a:r>
            <a:r>
              <a:rPr lang="en-IN" dirty="0"/>
              <a:t>  </a:t>
            </a:r>
            <a:r>
              <a:rPr lang="en-IN" dirty="0" err="1"/>
              <a:t>Thiru</a:t>
            </a:r>
            <a:r>
              <a:rPr lang="en-IN" dirty="0"/>
              <a:t> A </a:t>
            </a:r>
            <a:r>
              <a:rPr lang="en-IN" dirty="0" err="1"/>
              <a:t>Govindasamy</a:t>
            </a:r>
            <a:r>
              <a:rPr lang="en-IN" dirty="0"/>
              <a:t> </a:t>
            </a:r>
            <a:r>
              <a:rPr lang="en-IN" dirty="0" err="1"/>
              <a:t>Goverment</a:t>
            </a:r>
            <a:r>
              <a:rPr lang="en-IN" dirty="0"/>
              <a:t> Arts College, </a:t>
            </a:r>
            <a:r>
              <a:rPr lang="en-IN" dirty="0" err="1"/>
              <a:t>Annamalai</a:t>
            </a:r>
            <a:r>
              <a:rPr lang="en-IN" dirty="0"/>
              <a:t> University</a:t>
            </a:r>
          </a:p>
          <a:p>
            <a:pPr>
              <a:buNone/>
            </a:pPr>
            <a:r>
              <a:rPr lang="en-IN" dirty="0"/>
              <a:t>                 </a:t>
            </a:r>
            <a:r>
              <a:rPr lang="en-IN" dirty="0" err="1"/>
              <a:t>Tindivanam</a:t>
            </a:r>
            <a:r>
              <a:rPr lang="en-IN" dirty="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endParaRPr lang="en-US" dirty="0"/>
          </a:p>
        </p:txBody>
      </p:sp>
      <p:sp>
        <p:nvSpPr>
          <p:cNvPr id="3" name="Content Placeholder 2"/>
          <p:cNvSpPr>
            <a:spLocks noGrp="1"/>
          </p:cNvSpPr>
          <p:nvPr>
            <p:ph idx="1"/>
          </p:nvPr>
        </p:nvSpPr>
        <p:spPr/>
        <p:txBody>
          <a:bodyPr>
            <a:normAutofit/>
          </a:bodyPr>
          <a:lstStyle/>
          <a:p>
            <a:endParaRPr lang="en-US" sz="2400" dirty="0"/>
          </a:p>
          <a:p>
            <a:r>
              <a:rPr lang="en-IN" sz="2400" dirty="0"/>
              <a:t>Easy to share with recruiters.</a:t>
            </a:r>
          </a:p>
          <a:p>
            <a:r>
              <a:rPr lang="en-IN" sz="2400" dirty="0"/>
              <a:t>It makes online presence</a:t>
            </a:r>
            <a:r>
              <a:rPr lang="en-US" sz="2400" dirty="0"/>
              <a:t>.</a:t>
            </a:r>
          </a:p>
          <a:p>
            <a:r>
              <a:rPr lang="en-US" sz="2400" dirty="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Github</a:t>
            </a:r>
            <a:r>
              <a:rPr lang="en-IN" dirty="0"/>
              <a:t> Link</a:t>
            </a:r>
            <a:endParaRPr lang="en-US" dirty="0"/>
          </a:p>
        </p:txBody>
      </p:sp>
      <p:sp>
        <p:nvSpPr>
          <p:cNvPr id="3" name="Content Placeholder 2"/>
          <p:cNvSpPr>
            <a:spLocks noGrp="1"/>
          </p:cNvSpPr>
          <p:nvPr>
            <p:ph idx="1"/>
          </p:nvPr>
        </p:nvSpPr>
        <p:spPr/>
        <p:txBody>
          <a:bodyPr/>
          <a:lstStyle/>
          <a:p>
            <a:pPr>
              <a:buNone/>
            </a:pPr>
            <a:r>
              <a:rPr lang="en-US" dirty="0"/>
              <a:t>    </a:t>
            </a:r>
          </a:p>
          <a:p>
            <a:pPr>
              <a:buNone/>
            </a:pPr>
            <a:endParaRPr lang="en-US" dirty="0"/>
          </a:p>
          <a:p>
            <a:pPr>
              <a:buNone/>
            </a:pPr>
            <a:r>
              <a:rPr lang="en-US"/>
              <a:t>   </a:t>
            </a:r>
            <a:r>
              <a:rPr lang="en-US">
                <a:hlinkClick r:id="rId2" action="ppaction://hlinkpres?slideindex=1&amp;slidetitle="/>
              </a:rPr>
              <a:t>https://github.com/mehersirajsiraj-code/Vasina.git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a:t>Project Portfolio</a:t>
            </a:r>
            <a:endParaRPr lang="en-US" sz="4800" dirty="0"/>
          </a:p>
        </p:txBody>
      </p:sp>
      <p:sp>
        <p:nvSpPr>
          <p:cNvPr id="3" name="Content Placeholder 2"/>
          <p:cNvSpPr>
            <a:spLocks noGrp="1"/>
          </p:cNvSpPr>
          <p:nvPr>
            <p:ph idx="1"/>
          </p:nvPr>
        </p:nvSpPr>
        <p:spPr/>
        <p:txBody>
          <a:bodyPr/>
          <a:lstStyle/>
          <a:p>
            <a:pPr>
              <a:buNone/>
            </a:pPr>
            <a:r>
              <a:rPr lang="en-IN" sz="4800" b="1" dirty="0"/>
              <a:t>Creative Student Portfolio using FWD</a:t>
            </a:r>
            <a:endParaRPr lang="en-US" sz="4800" b="1" dirty="0"/>
          </a:p>
        </p:txBody>
      </p:sp>
      <p:pic>
        <p:nvPicPr>
          <p:cNvPr id="4" name="Picture 3" descr="458.jpg"/>
          <p:cNvPicPr>
            <a:picLocks noChangeAspect="1"/>
          </p:cNvPicPr>
          <p:nvPr/>
        </p:nvPicPr>
        <p:blipFill>
          <a:blip r:embed="rId2"/>
          <a:stretch>
            <a:fillRect/>
          </a:stretch>
        </p:blipFill>
        <p:spPr>
          <a:xfrm>
            <a:off x="5643570" y="3571876"/>
            <a:ext cx="3124200" cy="264320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a:scene3d>
            <a:camera prst="orthographicFront"/>
            <a:lightRig rig="threePt" dir="t"/>
          </a:scene3d>
          <a:sp3d>
            <a:bevelT/>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a:t>Problem solving</a:t>
            </a:r>
          </a:p>
          <a:p>
            <a:pPr marL="514350" indent="-514350">
              <a:buFont typeface="Wingdings" pitchFamily="2" charset="2"/>
              <a:buChar char="§"/>
            </a:pPr>
            <a:r>
              <a:rPr lang="en-IN" dirty="0"/>
              <a:t>Project Overview</a:t>
            </a:r>
          </a:p>
          <a:p>
            <a:pPr marL="514350" indent="-514350">
              <a:buFont typeface="Wingdings" pitchFamily="2" charset="2"/>
              <a:buChar char="§"/>
            </a:pPr>
            <a:r>
              <a:rPr lang="en-IN" dirty="0"/>
              <a:t>End Users</a:t>
            </a:r>
          </a:p>
          <a:p>
            <a:pPr marL="514350" indent="-514350">
              <a:buFont typeface="Wingdings" pitchFamily="2" charset="2"/>
              <a:buChar char="§"/>
            </a:pPr>
            <a:r>
              <a:rPr lang="en-IN" dirty="0"/>
              <a:t>Tools and </a:t>
            </a:r>
            <a:r>
              <a:rPr lang="en-IN" dirty="0" err="1"/>
              <a:t>Technolgics</a:t>
            </a:r>
            <a:endParaRPr lang="en-IN" dirty="0"/>
          </a:p>
          <a:p>
            <a:pPr marL="514350" indent="-514350">
              <a:buFont typeface="Wingdings" pitchFamily="2" charset="2"/>
              <a:buChar char="§"/>
            </a:pPr>
            <a:r>
              <a:rPr lang="en-IN" dirty="0"/>
              <a:t>Portfolio design and Layout</a:t>
            </a:r>
          </a:p>
          <a:p>
            <a:pPr marL="514350" indent="-514350">
              <a:buFont typeface="Wingdings" pitchFamily="2" charset="2"/>
              <a:buChar char="§"/>
            </a:pPr>
            <a:r>
              <a:rPr lang="en-IN" dirty="0"/>
              <a:t>Features and Functionality</a:t>
            </a:r>
          </a:p>
          <a:p>
            <a:pPr marL="514350" indent="-514350">
              <a:buFont typeface="Wingdings" pitchFamily="2" charset="2"/>
              <a:buChar char="§"/>
            </a:pPr>
            <a:r>
              <a:rPr lang="en-IN" dirty="0"/>
              <a:t>Results and Screenshots</a:t>
            </a:r>
          </a:p>
          <a:p>
            <a:pPr marL="514350" indent="-514350">
              <a:buFont typeface="Wingdings" pitchFamily="2" charset="2"/>
              <a:buChar char="§"/>
            </a:pPr>
            <a:r>
              <a:rPr lang="en-IN" dirty="0"/>
              <a:t>Conclusion</a:t>
            </a:r>
          </a:p>
          <a:p>
            <a:pPr marL="514350" indent="-514350">
              <a:buFont typeface="Wingdings" pitchFamily="2" charset="2"/>
              <a:buChar char="§"/>
            </a:pPr>
            <a:r>
              <a:rPr lang="en-IN" dirty="0" err="1"/>
              <a:t>Github</a:t>
            </a:r>
            <a:r>
              <a:rPr lang="en-IN" dirty="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Overview</a:t>
            </a:r>
            <a:endParaRPr lang="en-US" dirty="0"/>
          </a:p>
        </p:txBody>
      </p:sp>
      <p:sp>
        <p:nvSpPr>
          <p:cNvPr id="3" name="Content Placeholder 2"/>
          <p:cNvSpPr>
            <a:spLocks noGrp="1"/>
          </p:cNvSpPr>
          <p:nvPr>
            <p:ph idx="1"/>
          </p:nvPr>
        </p:nvSpPr>
        <p:spPr/>
        <p:txBody>
          <a:bodyPr/>
          <a:lstStyle/>
          <a:p>
            <a:r>
              <a:rPr lang="en-US" dirty="0"/>
              <a:t>This project allowed me to develop and showcase my skills in </a:t>
            </a:r>
            <a:r>
              <a:rPr lang="en-US" b="1" dirty="0"/>
              <a:t>HTML , CSS, JAVASCRIPT</a:t>
            </a:r>
            <a:r>
              <a:rPr lang="en-US" dirty="0"/>
              <a:t>. Through this project, I gained valuable experience in Frontend  web development, Learn My </a:t>
            </a:r>
            <a:r>
              <a:rPr lang="en-US" dirty="0" err="1"/>
              <a:t>Knowlede</a:t>
            </a:r>
            <a:r>
              <a:rPr lang="en-US" dirty="0"/>
              <a:t> in web Development .</a:t>
            </a:r>
          </a:p>
        </p:txBody>
      </p:sp>
      <p:pic>
        <p:nvPicPr>
          <p:cNvPr id="5" name="Picture 4" descr="586.jpg"/>
          <p:cNvPicPr>
            <a:picLocks noChangeAspect="1"/>
          </p:cNvPicPr>
          <p:nvPr/>
        </p:nvPicPr>
        <p:blipFill>
          <a:blip r:embed="rId2"/>
          <a:stretch>
            <a:fillRect/>
          </a:stretch>
        </p:blipFill>
        <p:spPr>
          <a:xfrm>
            <a:off x="6215074" y="414338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and Techniques</a:t>
            </a:r>
            <a:endParaRPr lang="en-US" dirty="0"/>
          </a:p>
        </p:txBody>
      </p:sp>
      <p:sp>
        <p:nvSpPr>
          <p:cNvPr id="3" name="Content Placeholder 2"/>
          <p:cNvSpPr>
            <a:spLocks noGrp="1"/>
          </p:cNvSpPr>
          <p:nvPr>
            <p:ph idx="1"/>
          </p:nvPr>
        </p:nvSpPr>
        <p:spPr/>
        <p:txBody>
          <a:bodyPr/>
          <a:lstStyle/>
          <a:p>
            <a:r>
              <a:rPr lang="en-IN" sz="4000" b="1" dirty="0"/>
              <a:t>Tools </a:t>
            </a:r>
          </a:p>
          <a:p>
            <a:pPr>
              <a:buNone/>
            </a:pPr>
            <a:r>
              <a:rPr lang="en-IN" dirty="0"/>
              <a:t> HTML – Pages ,  Sections .</a:t>
            </a:r>
          </a:p>
          <a:p>
            <a:pPr>
              <a:buNone/>
            </a:pPr>
            <a:r>
              <a:rPr lang="en-IN" dirty="0"/>
              <a:t> CSS – Layout , </a:t>
            </a:r>
            <a:r>
              <a:rPr lang="en-IN" dirty="0" err="1"/>
              <a:t>Colors</a:t>
            </a:r>
            <a:r>
              <a:rPr lang="en-IN" dirty="0"/>
              <a:t> , Fonts.</a:t>
            </a:r>
          </a:p>
          <a:p>
            <a:pPr>
              <a:buNone/>
            </a:pPr>
            <a:r>
              <a:rPr lang="en-IN" dirty="0"/>
              <a:t> JAVA SCRIPT – Interactive Navigation, Forms.</a:t>
            </a:r>
          </a:p>
          <a:p>
            <a:pPr>
              <a:buNone/>
            </a:pPr>
            <a:r>
              <a:rPr lang="en-IN" dirty="0"/>
              <a:t>VISUAL CODE -  Implementation code editor , </a:t>
            </a:r>
            <a:r>
              <a:rPr lang="en-IN" dirty="0" err="1"/>
              <a:t>Github</a:t>
            </a:r>
            <a:r>
              <a:rPr lang="en-IN" dirty="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a:t>Section: </a:t>
            </a:r>
          </a:p>
          <a:p>
            <a:pPr>
              <a:buNone/>
            </a:pPr>
            <a:r>
              <a:rPr lang="en-US" dirty="0"/>
              <a:t>        This section lists the main components of a portfolio design and layout.   </a:t>
            </a:r>
          </a:p>
          <a:p>
            <a:pPr>
              <a:buNone/>
            </a:pPr>
            <a:r>
              <a:rPr lang="en-US" dirty="0"/>
              <a:t>              Home ,   Projects , Skills , Contact</a:t>
            </a:r>
          </a:p>
          <a:p>
            <a:r>
              <a:rPr lang="en-US" b="1" dirty="0"/>
              <a:t>Mobile/Desktop/Tablet</a:t>
            </a:r>
            <a:r>
              <a:rPr lang="en-US" dirty="0"/>
              <a:t>: </a:t>
            </a:r>
          </a:p>
          <a:p>
            <a:pPr>
              <a:buNone/>
            </a:pPr>
            <a:r>
              <a:rPr lang="en-US" dirty="0"/>
              <a:t>     This section likely refers to the different devices or       platforms on which the portfolio will be viewed.</a:t>
            </a:r>
          </a:p>
          <a:p>
            <a:r>
              <a:rPr lang="en-US" dirty="0"/>
              <a:t> </a:t>
            </a:r>
            <a:r>
              <a:rPr lang="en-US" b="1" dirty="0"/>
              <a:t>Detailed explanation</a:t>
            </a:r>
            <a:r>
              <a:rPr lang="en-US" dirty="0"/>
              <a:t>: This section is empty, suggesting that it is intended for additional information or notes about the portfolio design and layout.</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a:t> </a:t>
            </a:r>
            <a:r>
              <a:rPr lang="en-US" b="1" dirty="0"/>
              <a:t>Project Showcase:</a:t>
            </a:r>
          </a:p>
          <a:p>
            <a:pPr>
              <a:buNone/>
            </a:pPr>
            <a:r>
              <a:rPr lang="en-US" dirty="0"/>
              <a:t>      A section where you can showcase your projects,     including images, descriptions, and links to live projects or code repositories.</a:t>
            </a:r>
          </a:p>
          <a:p>
            <a:r>
              <a:rPr lang="en-US" dirty="0"/>
              <a:t> </a:t>
            </a:r>
            <a:r>
              <a:rPr lang="en-US" b="1" dirty="0"/>
              <a:t>Skills and Expertise: </a:t>
            </a:r>
          </a:p>
          <a:p>
            <a:pPr>
              <a:buNone/>
            </a:pPr>
            <a:r>
              <a:rPr lang="en-US" dirty="0"/>
              <a:t>      A section where you can list your skills and areas of expertise, including programming languages, tools, and technologies</a:t>
            </a:r>
          </a:p>
          <a:p>
            <a:r>
              <a:rPr lang="en-US" b="1" dirty="0"/>
              <a:t> About Me:</a:t>
            </a:r>
          </a:p>
          <a:p>
            <a:pPr>
              <a:buNone/>
            </a:pPr>
            <a:r>
              <a:rPr lang="en-US" dirty="0"/>
              <a:t>       A section where you can provide a brief bio, including your background, interests, and career goals.</a:t>
            </a:r>
          </a:p>
          <a:p>
            <a:r>
              <a:rPr lang="en-US" dirty="0"/>
              <a:t> </a:t>
            </a:r>
            <a:r>
              <a:rPr lang="en-US" b="1" dirty="0"/>
              <a:t>Contact Information: </a:t>
            </a:r>
          </a:p>
          <a:p>
            <a:pPr>
              <a:buNone/>
            </a:pPr>
            <a:r>
              <a:rPr lang="en-US" dirty="0"/>
              <a:t>      A section where you can provide your contact information, including email address, phone number, and social media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RESULTS AND SCREENSHOTS</a:t>
            </a:r>
            <a:endParaRPr lang="en-US" dirty="0"/>
          </a:p>
        </p:txBody>
      </p:sp>
      <p:pic>
        <p:nvPicPr>
          <p:cNvPr id="4" name="Content Placeholder 3" descr="7789.jpg"/>
          <p:cNvPicPr>
            <a:picLocks noGrp="1" noChangeAspect="1"/>
          </p:cNvPicPr>
          <p:nvPr>
            <p:ph idx="1"/>
          </p:nvPr>
        </p:nvPicPr>
        <p:blipFill>
          <a:blip r:embed="rId2"/>
          <a:stretch>
            <a:fillRect/>
          </a:stretch>
        </p:blipFill>
        <p:spPr>
          <a:xfrm>
            <a:off x="1857356" y="2214554"/>
            <a:ext cx="5338504" cy="410368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539</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kk4632840@gmail.com</cp:lastModifiedBy>
  <cp:revision>18</cp:revision>
  <dcterms:created xsi:type="dcterms:W3CDTF">2025-08-28T23:46:51Z</dcterms:created>
  <dcterms:modified xsi:type="dcterms:W3CDTF">2025-09-02T05:35:11Z</dcterms:modified>
</cp:coreProperties>
</file>