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9" d="100"/>
          <a:sy n="79" d="100"/>
        </p:scale>
        <p:origin x="-1218" y="-90"/>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40A883-D45C-4171-8044-165CA5B0C12A}" type="datetimeFigureOut">
              <a:rPr lang="en-US" smtClean="0"/>
              <a:pPr/>
              <a:t>8/29/2025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EE81423-CE7C-4B21-8B86-67C8CA0A38A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EE81423-CE7C-4B21-8B86-67C8CA0A38A2}" type="slidenum">
              <a:rPr lang="en-US" smtClean="0"/>
              <a:pPr/>
              <a:t>6</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ED15D36E-1C9A-465B-959E-7AC6DC191DB5}" type="datetimeFigureOut">
              <a:rPr lang="en-US" smtClean="0"/>
              <a:pPr/>
              <a:t>8/29/2025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5D2DC1FA-B626-4709-976A-85725DE9BB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D15D36E-1C9A-465B-959E-7AC6DC191DB5}"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ED15D36E-1C9A-465B-959E-7AC6DC191DB5}" type="datetimeFigureOut">
              <a:rPr lang="en-US" smtClean="0"/>
              <a:pPr/>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2DC1FA-B626-4709-976A-85725DE9BBB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ED15D36E-1C9A-465B-959E-7AC6DC191DB5}" type="datetimeFigureOut">
              <a:rPr lang="en-US" smtClean="0"/>
              <a:pPr/>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ED15D36E-1C9A-465B-959E-7AC6DC191DB5}" type="datetimeFigureOut">
              <a:rPr lang="en-US" smtClean="0"/>
              <a:pPr/>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15D36E-1C9A-465B-959E-7AC6DC191DB5}" type="datetimeFigureOut">
              <a:rPr lang="en-US" smtClean="0"/>
              <a:pPr/>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ED15D36E-1C9A-465B-959E-7AC6DC191DB5}"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2DC1FA-B626-4709-976A-85725DE9BBB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ED15D36E-1C9A-465B-959E-7AC6DC191DB5}" type="datetimeFigureOut">
              <a:rPr lang="en-US" smtClean="0"/>
              <a:pPr/>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5D2DC1FA-B626-4709-976A-85725DE9BBB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15D36E-1C9A-465B-959E-7AC6DC191DB5}" type="datetimeFigureOut">
              <a:rPr lang="en-US" smtClean="0"/>
              <a:pPr/>
              <a:t>8/29/2025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5D2DC1FA-B626-4709-976A-85725DE9BBB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ppt.ppt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IN" sz="5400" b="1" dirty="0" smtClean="0"/>
              <a:t>Digital Portfolio</a:t>
            </a:r>
            <a:endParaRPr lang="en-US" sz="5400" b="1" dirty="0"/>
          </a:p>
        </p:txBody>
      </p:sp>
      <p:sp>
        <p:nvSpPr>
          <p:cNvPr id="5" name="Content Placeholder 4"/>
          <p:cNvSpPr>
            <a:spLocks noGrp="1"/>
          </p:cNvSpPr>
          <p:nvPr>
            <p:ph idx="1"/>
          </p:nvPr>
        </p:nvSpPr>
        <p:spPr/>
        <p:txBody>
          <a:bodyPr>
            <a:normAutofit/>
          </a:bodyPr>
          <a:lstStyle/>
          <a:p>
            <a:endParaRPr lang="en-IN" dirty="0" smtClean="0"/>
          </a:p>
          <a:p>
            <a:pPr>
              <a:buNone/>
            </a:pPr>
            <a:r>
              <a:rPr lang="en-IN" b="1" dirty="0" smtClean="0"/>
              <a:t>Student Portfolio :   </a:t>
            </a:r>
            <a:r>
              <a:rPr lang="en-IN" dirty="0" smtClean="0"/>
              <a:t>J. </a:t>
            </a:r>
            <a:r>
              <a:rPr lang="en-IN" dirty="0" err="1" smtClean="0"/>
              <a:t>Vasina</a:t>
            </a:r>
            <a:r>
              <a:rPr lang="en-IN" dirty="0" smtClean="0"/>
              <a:t> bee</a:t>
            </a:r>
          </a:p>
          <a:p>
            <a:pPr>
              <a:buNone/>
            </a:pPr>
            <a:r>
              <a:rPr lang="en-IN" b="1" dirty="0" err="1" smtClean="0"/>
              <a:t>Reg</a:t>
            </a:r>
            <a:r>
              <a:rPr lang="en-IN" b="1" dirty="0" smtClean="0"/>
              <a:t> NO:</a:t>
            </a:r>
            <a:r>
              <a:rPr lang="en-IN" dirty="0" smtClean="0"/>
              <a:t>    24132061802522092</a:t>
            </a:r>
          </a:p>
          <a:p>
            <a:pPr>
              <a:buNone/>
            </a:pPr>
            <a:r>
              <a:rPr lang="en-IN" b="1" dirty="0" smtClean="0"/>
              <a:t>NMID :      </a:t>
            </a:r>
            <a:r>
              <a:rPr lang="en-IN" dirty="0" smtClean="0"/>
              <a:t>ID: 206241320618025220</a:t>
            </a:r>
          </a:p>
          <a:p>
            <a:pPr>
              <a:buNone/>
            </a:pPr>
            <a:r>
              <a:rPr lang="en-IN" b="1" dirty="0" smtClean="0"/>
              <a:t>Department :   </a:t>
            </a:r>
            <a:r>
              <a:rPr lang="en-IN" dirty="0" smtClean="0"/>
              <a:t>BSC Computer Science</a:t>
            </a:r>
          </a:p>
          <a:p>
            <a:pPr>
              <a:buNone/>
            </a:pPr>
            <a:r>
              <a:rPr lang="en-IN" b="1" dirty="0" smtClean="0"/>
              <a:t>College :</a:t>
            </a:r>
            <a:r>
              <a:rPr lang="en-IN" dirty="0" smtClean="0"/>
              <a:t>   </a:t>
            </a:r>
            <a:r>
              <a:rPr lang="en-IN" dirty="0" err="1" smtClean="0"/>
              <a:t>Govindasamy</a:t>
            </a:r>
            <a:r>
              <a:rPr lang="en-IN" dirty="0" smtClean="0"/>
              <a:t> </a:t>
            </a:r>
            <a:r>
              <a:rPr lang="en-IN" dirty="0" err="1" smtClean="0"/>
              <a:t>Goverment</a:t>
            </a:r>
            <a:r>
              <a:rPr lang="en-IN" dirty="0" smtClean="0"/>
              <a:t> Arts College,</a:t>
            </a:r>
          </a:p>
          <a:p>
            <a:pPr>
              <a:buNone/>
            </a:pPr>
            <a:r>
              <a:rPr lang="en-IN" dirty="0"/>
              <a:t> </a:t>
            </a:r>
            <a:r>
              <a:rPr lang="en-IN" dirty="0" smtClean="0"/>
              <a:t>                </a:t>
            </a:r>
            <a:r>
              <a:rPr lang="en-IN" dirty="0" err="1" smtClean="0"/>
              <a:t>Tindivanam</a:t>
            </a:r>
            <a:r>
              <a:rPr lang="en-IN" dirty="0" smtClean="0"/>
              <a:t>.</a:t>
            </a:r>
          </a:p>
          <a:p>
            <a:pPr>
              <a:buNone/>
            </a:pP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a:t>
            </a:r>
            <a:r>
              <a:rPr lang="en-IN" dirty="0" smtClean="0"/>
              <a:t>ONCLUSION</a:t>
            </a:r>
            <a:endParaRPr lang="en-US" dirty="0"/>
          </a:p>
        </p:txBody>
      </p:sp>
      <p:sp>
        <p:nvSpPr>
          <p:cNvPr id="3" name="Content Placeholder 2"/>
          <p:cNvSpPr>
            <a:spLocks noGrp="1"/>
          </p:cNvSpPr>
          <p:nvPr>
            <p:ph idx="1"/>
          </p:nvPr>
        </p:nvSpPr>
        <p:spPr/>
        <p:txBody>
          <a:bodyPr>
            <a:normAutofit/>
          </a:bodyPr>
          <a:lstStyle/>
          <a:p>
            <a:endParaRPr lang="en-US" sz="2400" dirty="0" smtClean="0"/>
          </a:p>
          <a:p>
            <a:r>
              <a:rPr lang="en-IN" sz="2400" dirty="0" smtClean="0"/>
              <a:t>Easy to share with recruiters.</a:t>
            </a:r>
          </a:p>
          <a:p>
            <a:r>
              <a:rPr lang="en-IN" sz="2400" dirty="0" smtClean="0"/>
              <a:t>It makes online presence</a:t>
            </a:r>
            <a:r>
              <a:rPr lang="en-US" sz="2400" dirty="0" smtClean="0"/>
              <a:t>.</a:t>
            </a:r>
            <a:endParaRPr lang="en-US" sz="2400" dirty="0"/>
          </a:p>
          <a:p>
            <a:r>
              <a:rPr lang="en-US" sz="2400" dirty="0" smtClean="0"/>
              <a:t>"Thank you for visiting my portfolio! I'm excited to showcase my projects, skills, and experiences as a student. I'm constantly learning and growing, and I'm looking forward to exploring new opportunities and challenges. Feel free to reach out to me if you'd like to collaborate, provide feedback, or learn more about my work. Let's connect and create something amazing together!</a:t>
            </a:r>
            <a:endParaRPr lang="en-US"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Github</a:t>
            </a:r>
            <a:r>
              <a:rPr lang="en-IN" dirty="0" smtClean="0"/>
              <a:t> Link</a:t>
            </a:r>
            <a:endParaRPr lang="en-US" dirty="0"/>
          </a:p>
        </p:txBody>
      </p:sp>
      <p:sp>
        <p:nvSpPr>
          <p:cNvPr id="3" name="Content Placeholder 2"/>
          <p:cNvSpPr>
            <a:spLocks noGrp="1"/>
          </p:cNvSpPr>
          <p:nvPr>
            <p:ph idx="1"/>
          </p:nvPr>
        </p:nvSpPr>
        <p:spPr/>
        <p:txBody>
          <a:bodyPr/>
          <a:lstStyle/>
          <a:p>
            <a:pPr>
              <a:buNone/>
            </a:pPr>
            <a:r>
              <a:rPr lang="en-US" dirty="0" smtClean="0"/>
              <a:t>    </a:t>
            </a:r>
          </a:p>
          <a:p>
            <a:pPr>
              <a:buNone/>
            </a:pPr>
            <a:endParaRPr lang="en-US" dirty="0" smtClean="0"/>
          </a:p>
          <a:p>
            <a:pPr>
              <a:buNone/>
            </a:pPr>
            <a:r>
              <a:rPr lang="en-US" smtClean="0"/>
              <a:t>   </a:t>
            </a:r>
            <a:r>
              <a:rPr lang="en-US" smtClean="0">
                <a:hlinkClick r:id="rId2" action="ppaction://hlinkpres?slideindex=1&amp;slidetitle="/>
              </a:rPr>
              <a:t>https://github.com/mehersirajsiraj-code/Vasina.git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800" dirty="0" smtClean="0"/>
              <a:t>Project Portfolio</a:t>
            </a:r>
            <a:endParaRPr lang="en-US" sz="4800" dirty="0"/>
          </a:p>
        </p:txBody>
      </p:sp>
      <p:sp>
        <p:nvSpPr>
          <p:cNvPr id="3" name="Content Placeholder 2"/>
          <p:cNvSpPr>
            <a:spLocks noGrp="1"/>
          </p:cNvSpPr>
          <p:nvPr>
            <p:ph idx="1"/>
          </p:nvPr>
        </p:nvSpPr>
        <p:spPr/>
        <p:txBody>
          <a:bodyPr/>
          <a:lstStyle/>
          <a:p>
            <a:pPr>
              <a:buNone/>
            </a:pPr>
            <a:r>
              <a:rPr lang="en-IN" sz="4800" b="1" dirty="0" smtClean="0"/>
              <a:t>Creative Student Portfolio using FWD</a:t>
            </a:r>
            <a:endParaRPr lang="en-US" sz="4800" b="1" dirty="0"/>
          </a:p>
        </p:txBody>
      </p:sp>
      <p:pic>
        <p:nvPicPr>
          <p:cNvPr id="4" name="Picture 3" descr="458.jpg"/>
          <p:cNvPicPr>
            <a:picLocks noChangeAspect="1"/>
          </p:cNvPicPr>
          <p:nvPr/>
        </p:nvPicPr>
        <p:blipFill>
          <a:blip r:embed="rId2"/>
          <a:stretch>
            <a:fillRect/>
          </a:stretch>
        </p:blipFill>
        <p:spPr>
          <a:xfrm>
            <a:off x="5643570" y="3571876"/>
            <a:ext cx="3124200" cy="2643206"/>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31750"/>
          </a:effectLst>
          <a:scene3d>
            <a:camera prst="orthographicFront"/>
            <a:lightRig rig="threePt" dir="t"/>
          </a:scene3d>
          <a:sp3d>
            <a:bevelT/>
          </a:sp3d>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AGENDA</a:t>
            </a:r>
            <a:endParaRPr lang="en-US" dirty="0"/>
          </a:p>
        </p:txBody>
      </p:sp>
      <p:sp>
        <p:nvSpPr>
          <p:cNvPr id="3" name="Content Placeholder 2"/>
          <p:cNvSpPr>
            <a:spLocks noGrp="1"/>
          </p:cNvSpPr>
          <p:nvPr>
            <p:ph idx="1"/>
          </p:nvPr>
        </p:nvSpPr>
        <p:spPr/>
        <p:txBody>
          <a:bodyPr>
            <a:normAutofit/>
          </a:bodyPr>
          <a:lstStyle/>
          <a:p>
            <a:pPr marL="514350" indent="-514350">
              <a:buFont typeface="Wingdings" pitchFamily="2" charset="2"/>
              <a:buChar char="§"/>
            </a:pPr>
            <a:r>
              <a:rPr lang="en-IN" dirty="0" smtClean="0"/>
              <a:t>Problem solving</a:t>
            </a:r>
          </a:p>
          <a:p>
            <a:pPr marL="514350" indent="-514350">
              <a:buFont typeface="Wingdings" pitchFamily="2" charset="2"/>
              <a:buChar char="§"/>
            </a:pPr>
            <a:r>
              <a:rPr lang="en-IN" dirty="0" smtClean="0"/>
              <a:t>Project Overview</a:t>
            </a:r>
          </a:p>
          <a:p>
            <a:pPr marL="514350" indent="-514350">
              <a:buFont typeface="Wingdings" pitchFamily="2" charset="2"/>
              <a:buChar char="§"/>
            </a:pPr>
            <a:r>
              <a:rPr lang="en-IN" dirty="0" smtClean="0"/>
              <a:t>End Users</a:t>
            </a:r>
          </a:p>
          <a:p>
            <a:pPr marL="514350" indent="-514350">
              <a:buFont typeface="Wingdings" pitchFamily="2" charset="2"/>
              <a:buChar char="§"/>
            </a:pPr>
            <a:r>
              <a:rPr lang="en-IN" dirty="0" smtClean="0"/>
              <a:t>Tools and </a:t>
            </a:r>
            <a:r>
              <a:rPr lang="en-IN" dirty="0" err="1" smtClean="0"/>
              <a:t>Technolgics</a:t>
            </a:r>
            <a:endParaRPr lang="en-IN" dirty="0" smtClean="0"/>
          </a:p>
          <a:p>
            <a:pPr marL="514350" indent="-514350">
              <a:buFont typeface="Wingdings" pitchFamily="2" charset="2"/>
              <a:buChar char="§"/>
            </a:pPr>
            <a:r>
              <a:rPr lang="en-IN" dirty="0" smtClean="0"/>
              <a:t>Portfolio design and Layout</a:t>
            </a:r>
          </a:p>
          <a:p>
            <a:pPr marL="514350" indent="-514350">
              <a:buFont typeface="Wingdings" pitchFamily="2" charset="2"/>
              <a:buChar char="§"/>
            </a:pPr>
            <a:r>
              <a:rPr lang="en-IN" dirty="0" smtClean="0"/>
              <a:t>Features and Functionality</a:t>
            </a:r>
          </a:p>
          <a:p>
            <a:pPr marL="514350" indent="-514350">
              <a:buFont typeface="Wingdings" pitchFamily="2" charset="2"/>
              <a:buChar char="§"/>
            </a:pPr>
            <a:r>
              <a:rPr lang="en-IN" dirty="0" smtClean="0"/>
              <a:t>Results and Screenshots</a:t>
            </a:r>
          </a:p>
          <a:p>
            <a:pPr marL="514350" indent="-514350">
              <a:buFont typeface="Wingdings" pitchFamily="2" charset="2"/>
              <a:buChar char="§"/>
            </a:pPr>
            <a:r>
              <a:rPr lang="en-IN" dirty="0" smtClean="0"/>
              <a:t>Conclusion</a:t>
            </a:r>
          </a:p>
          <a:p>
            <a:pPr marL="514350" indent="-514350">
              <a:buFont typeface="Wingdings" pitchFamily="2" charset="2"/>
              <a:buChar char="§"/>
            </a:pPr>
            <a:r>
              <a:rPr lang="en-IN" dirty="0" err="1" smtClean="0"/>
              <a:t>Github</a:t>
            </a:r>
            <a:r>
              <a:rPr lang="en-IN" dirty="0" smtClean="0"/>
              <a:t> link</a:t>
            </a:r>
          </a:p>
          <a:p>
            <a:pPr marL="514350" indent="-514350">
              <a:buFont typeface="Wingdings" pitchFamily="2" charset="2"/>
              <a:buChar char="§"/>
            </a:pPr>
            <a:endParaRPr lang="en-US" dirty="0"/>
          </a:p>
        </p:txBody>
      </p:sp>
      <p:pic>
        <p:nvPicPr>
          <p:cNvPr id="4" name="Picture 3" descr="231.jpg"/>
          <p:cNvPicPr>
            <a:picLocks noChangeAspect="1"/>
          </p:cNvPicPr>
          <p:nvPr/>
        </p:nvPicPr>
        <p:blipFill>
          <a:blip r:embed="rId2"/>
          <a:stretch>
            <a:fillRect/>
          </a:stretch>
        </p:blipFill>
        <p:spPr>
          <a:xfrm>
            <a:off x="5929322" y="928670"/>
            <a:ext cx="2190750" cy="23002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Problem Statement</a:t>
            </a:r>
            <a:endParaRPr lang="en-US" dirty="0"/>
          </a:p>
        </p:txBody>
      </p:sp>
      <p:sp>
        <p:nvSpPr>
          <p:cNvPr id="3" name="Content Placeholder 2"/>
          <p:cNvSpPr>
            <a:spLocks noGrp="1"/>
          </p:cNvSpPr>
          <p:nvPr>
            <p:ph idx="1"/>
          </p:nvPr>
        </p:nvSpPr>
        <p:spPr/>
        <p:txBody>
          <a:bodyPr>
            <a:normAutofit fontScale="92500" lnSpcReduction="10000"/>
          </a:bodyPr>
          <a:lstStyle/>
          <a:p>
            <a:pPr>
              <a:buFont typeface="Wingdings" pitchFamily="2" charset="2"/>
              <a:buChar char="v"/>
            </a:pPr>
            <a:r>
              <a:rPr lang="en-US" dirty="0" smtClean="0">
                <a:latin typeface="+mj-lt"/>
              </a:rPr>
              <a:t>"As a student, I wanted to showcase my projects and skills to potential employers and academic institutions. However, I faced challenges in creating a professional online presence that effectively communicated my experiences and accomplishments. I needed a platform that would allow me to easily showcase my projects, skills, and achievements in a clear and concise manner."Solution:"I designed and developed a student portfolio website that highlights my projects, skills, and experiences. The website provides a clean and intuitive interface for visitors to explore my work and learn more about my capabilities."Feel free to customize it to fit your specific needs and goals!</a:t>
            </a:r>
            <a:endParaRPr lang="en-US" dirty="0">
              <a:latin typeface="+mj-lt"/>
            </a:endParaRPr>
          </a:p>
        </p:txBody>
      </p:sp>
      <p:pic>
        <p:nvPicPr>
          <p:cNvPr id="4" name="Picture 3" descr="586.jpg"/>
          <p:cNvPicPr>
            <a:picLocks noChangeAspect="1"/>
          </p:cNvPicPr>
          <p:nvPr/>
        </p:nvPicPr>
        <p:blipFill>
          <a:blip r:embed="rId2"/>
          <a:stretch>
            <a:fillRect/>
          </a:stretch>
        </p:blipFill>
        <p:spPr>
          <a:xfrm>
            <a:off x="6357950" y="357167"/>
            <a:ext cx="2143125" cy="142876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Project Overview</a:t>
            </a:r>
            <a:endParaRPr lang="en-US" dirty="0"/>
          </a:p>
        </p:txBody>
      </p:sp>
      <p:sp>
        <p:nvSpPr>
          <p:cNvPr id="3" name="Content Placeholder 2"/>
          <p:cNvSpPr>
            <a:spLocks noGrp="1"/>
          </p:cNvSpPr>
          <p:nvPr>
            <p:ph idx="1"/>
          </p:nvPr>
        </p:nvSpPr>
        <p:spPr/>
        <p:txBody>
          <a:bodyPr/>
          <a:lstStyle/>
          <a:p>
            <a:r>
              <a:rPr lang="en-US" dirty="0" smtClean="0"/>
              <a:t>This project allowed me to develop and showcase my skills in </a:t>
            </a:r>
            <a:r>
              <a:rPr lang="en-US" b="1" dirty="0" smtClean="0"/>
              <a:t>HTML , CSS, JAVASCRIPT</a:t>
            </a:r>
            <a:r>
              <a:rPr lang="en-US" dirty="0" smtClean="0"/>
              <a:t>. Through this project, I gained valuable experience in Frontend  web development, Learn My </a:t>
            </a:r>
            <a:r>
              <a:rPr lang="en-US" dirty="0" err="1" smtClean="0"/>
              <a:t>Knowlede</a:t>
            </a:r>
            <a:r>
              <a:rPr lang="en-US" dirty="0" smtClean="0"/>
              <a:t> in web Development .</a:t>
            </a:r>
            <a:endParaRPr lang="en-US" dirty="0"/>
          </a:p>
        </p:txBody>
      </p:sp>
      <p:pic>
        <p:nvPicPr>
          <p:cNvPr id="5" name="Picture 4" descr="586.jpg"/>
          <p:cNvPicPr>
            <a:picLocks noChangeAspect="1"/>
          </p:cNvPicPr>
          <p:nvPr/>
        </p:nvPicPr>
        <p:blipFill>
          <a:blip r:embed="rId2"/>
          <a:stretch>
            <a:fillRect/>
          </a:stretch>
        </p:blipFill>
        <p:spPr>
          <a:xfrm>
            <a:off x="6215074" y="4143380"/>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Tools and Techniques</a:t>
            </a:r>
            <a:endParaRPr lang="en-US" dirty="0"/>
          </a:p>
        </p:txBody>
      </p:sp>
      <p:sp>
        <p:nvSpPr>
          <p:cNvPr id="3" name="Content Placeholder 2"/>
          <p:cNvSpPr>
            <a:spLocks noGrp="1"/>
          </p:cNvSpPr>
          <p:nvPr>
            <p:ph idx="1"/>
          </p:nvPr>
        </p:nvSpPr>
        <p:spPr/>
        <p:txBody>
          <a:bodyPr/>
          <a:lstStyle/>
          <a:p>
            <a:r>
              <a:rPr lang="en-IN" sz="4000" b="1" dirty="0" smtClean="0"/>
              <a:t>Tools </a:t>
            </a:r>
          </a:p>
          <a:p>
            <a:pPr>
              <a:buNone/>
            </a:pPr>
            <a:r>
              <a:rPr lang="en-IN" dirty="0" smtClean="0"/>
              <a:t> HTML – Pages ,  Sections .</a:t>
            </a:r>
          </a:p>
          <a:p>
            <a:pPr>
              <a:buNone/>
            </a:pPr>
            <a:r>
              <a:rPr lang="en-IN" dirty="0"/>
              <a:t> </a:t>
            </a:r>
            <a:r>
              <a:rPr lang="en-IN" dirty="0" smtClean="0"/>
              <a:t>CSS – Layout , </a:t>
            </a:r>
            <a:r>
              <a:rPr lang="en-IN" dirty="0" err="1" smtClean="0"/>
              <a:t>Colors</a:t>
            </a:r>
            <a:r>
              <a:rPr lang="en-IN" dirty="0" smtClean="0"/>
              <a:t> , Fonts.</a:t>
            </a:r>
          </a:p>
          <a:p>
            <a:pPr>
              <a:buNone/>
            </a:pPr>
            <a:r>
              <a:rPr lang="en-IN" dirty="0" smtClean="0"/>
              <a:t> JAVA SCRIPT – Interactive Navigation, Forms.</a:t>
            </a:r>
          </a:p>
          <a:p>
            <a:pPr>
              <a:buNone/>
            </a:pPr>
            <a:r>
              <a:rPr lang="en-IN" dirty="0" smtClean="0"/>
              <a:t>VISUAL CODE -  Implementation code editor , </a:t>
            </a:r>
            <a:r>
              <a:rPr lang="en-IN" dirty="0" err="1" smtClean="0"/>
              <a:t>Github</a:t>
            </a:r>
            <a:r>
              <a:rPr lang="en-IN" dirty="0" smtClean="0"/>
              <a:t> .</a:t>
            </a:r>
            <a:endParaRPr lang="en-US" dirty="0"/>
          </a:p>
        </p:txBody>
      </p:sp>
      <p:pic>
        <p:nvPicPr>
          <p:cNvPr id="4" name="Picture 3" descr="123.png"/>
          <p:cNvPicPr>
            <a:picLocks noChangeAspect="1"/>
          </p:cNvPicPr>
          <p:nvPr/>
        </p:nvPicPr>
        <p:blipFill>
          <a:blip r:embed="rId3"/>
          <a:stretch>
            <a:fillRect/>
          </a:stretch>
        </p:blipFill>
        <p:spPr>
          <a:xfrm>
            <a:off x="6572264" y="857232"/>
            <a:ext cx="2143125" cy="21431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PORTFOLIO DESING AND LAYOUT</a:t>
            </a:r>
            <a:endParaRPr lang="en-US" dirty="0"/>
          </a:p>
        </p:txBody>
      </p:sp>
      <p:sp>
        <p:nvSpPr>
          <p:cNvPr id="3" name="Content Placeholder 2"/>
          <p:cNvSpPr>
            <a:spLocks noGrp="1"/>
          </p:cNvSpPr>
          <p:nvPr>
            <p:ph idx="1"/>
          </p:nvPr>
        </p:nvSpPr>
        <p:spPr/>
        <p:txBody>
          <a:bodyPr>
            <a:normAutofit fontScale="92500"/>
          </a:bodyPr>
          <a:lstStyle/>
          <a:p>
            <a:r>
              <a:rPr lang="en-US" b="1" dirty="0" smtClean="0"/>
              <a:t>Section: </a:t>
            </a:r>
          </a:p>
          <a:p>
            <a:pPr>
              <a:buNone/>
            </a:pPr>
            <a:r>
              <a:rPr lang="en-US" dirty="0" smtClean="0"/>
              <a:t>        This section lists the main components of a portfolio design and layout.   </a:t>
            </a:r>
          </a:p>
          <a:p>
            <a:pPr>
              <a:buNone/>
            </a:pPr>
            <a:r>
              <a:rPr lang="en-US" dirty="0" smtClean="0"/>
              <a:t>              Home ,   Projects , Skills , Contact</a:t>
            </a:r>
          </a:p>
          <a:p>
            <a:r>
              <a:rPr lang="en-US" b="1" dirty="0" smtClean="0"/>
              <a:t>Mobile/Desktop/Tablet</a:t>
            </a:r>
            <a:r>
              <a:rPr lang="en-US" dirty="0" smtClean="0"/>
              <a:t>: </a:t>
            </a:r>
          </a:p>
          <a:p>
            <a:pPr>
              <a:buNone/>
            </a:pPr>
            <a:r>
              <a:rPr lang="en-US" dirty="0"/>
              <a:t> </a:t>
            </a:r>
            <a:r>
              <a:rPr lang="en-US" dirty="0" smtClean="0"/>
              <a:t>    This section likely refers to the different devices or       platforms on which the portfolio will be viewed.</a:t>
            </a:r>
          </a:p>
          <a:p>
            <a:r>
              <a:rPr lang="en-US" dirty="0" smtClean="0"/>
              <a:t> </a:t>
            </a:r>
            <a:r>
              <a:rPr lang="en-US" b="1" dirty="0" smtClean="0"/>
              <a:t>Detailed explanation</a:t>
            </a:r>
            <a:r>
              <a:rPr lang="en-US" dirty="0" smtClean="0"/>
              <a:t>: This section is empty, suggesting that it is intended for additional information or notes about the portfolio design and layout.</a:t>
            </a:r>
            <a:endParaRPr lang="en-IN"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FEATURES AND FUNCTIONALITY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 </a:t>
            </a:r>
            <a:r>
              <a:rPr lang="en-US" b="1" dirty="0" smtClean="0"/>
              <a:t>Project Showcase:</a:t>
            </a:r>
          </a:p>
          <a:p>
            <a:pPr>
              <a:buNone/>
            </a:pPr>
            <a:r>
              <a:rPr lang="en-US" dirty="0"/>
              <a:t> </a:t>
            </a:r>
            <a:r>
              <a:rPr lang="en-US" dirty="0" smtClean="0"/>
              <a:t>     A section where you can showcase your projects,     including images, descriptions, and links to live projects or code repositories.</a:t>
            </a:r>
          </a:p>
          <a:p>
            <a:r>
              <a:rPr lang="en-US" dirty="0" smtClean="0"/>
              <a:t> </a:t>
            </a:r>
            <a:r>
              <a:rPr lang="en-US" b="1" dirty="0" smtClean="0"/>
              <a:t>Skills and Expertise: </a:t>
            </a:r>
          </a:p>
          <a:p>
            <a:pPr>
              <a:buNone/>
            </a:pPr>
            <a:r>
              <a:rPr lang="en-US" dirty="0"/>
              <a:t> </a:t>
            </a:r>
            <a:r>
              <a:rPr lang="en-US" dirty="0" smtClean="0"/>
              <a:t>     A section where you can list your skills and areas of expertise, including programming languages, tools, and technologies</a:t>
            </a:r>
          </a:p>
          <a:p>
            <a:r>
              <a:rPr lang="en-US" b="1" dirty="0"/>
              <a:t> </a:t>
            </a:r>
            <a:r>
              <a:rPr lang="en-US" b="1" dirty="0" smtClean="0"/>
              <a:t>About Me:</a:t>
            </a:r>
          </a:p>
          <a:p>
            <a:pPr>
              <a:buNone/>
            </a:pPr>
            <a:r>
              <a:rPr lang="en-US" dirty="0"/>
              <a:t> </a:t>
            </a:r>
            <a:r>
              <a:rPr lang="en-US" dirty="0" smtClean="0"/>
              <a:t>      A section where you can provide a brief bio, including your background, interests, and career goals.</a:t>
            </a:r>
          </a:p>
          <a:p>
            <a:r>
              <a:rPr lang="en-US" dirty="0" smtClean="0"/>
              <a:t> </a:t>
            </a:r>
            <a:r>
              <a:rPr lang="en-US" b="1" dirty="0" smtClean="0"/>
              <a:t>Contact Information: </a:t>
            </a:r>
          </a:p>
          <a:p>
            <a:pPr>
              <a:buNone/>
            </a:pPr>
            <a:r>
              <a:rPr lang="en-US" dirty="0" smtClean="0"/>
              <a:t>      A section where you can provide your contact information, including email address, phone number, and social media links.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smtClean="0"/>
              <a:t>RESULTS AND SCREENSHOTS</a:t>
            </a:r>
            <a:endParaRPr lang="en-US" dirty="0"/>
          </a:p>
        </p:txBody>
      </p:sp>
      <p:pic>
        <p:nvPicPr>
          <p:cNvPr id="4" name="Content Placeholder 3" descr="7789.jpg"/>
          <p:cNvPicPr>
            <a:picLocks noGrp="1" noChangeAspect="1"/>
          </p:cNvPicPr>
          <p:nvPr>
            <p:ph idx="1"/>
          </p:nvPr>
        </p:nvPicPr>
        <p:blipFill>
          <a:blip r:embed="rId2"/>
          <a:stretch>
            <a:fillRect/>
          </a:stretch>
        </p:blipFill>
        <p:spPr>
          <a:xfrm>
            <a:off x="1857356" y="2214554"/>
            <a:ext cx="5338504" cy="4103685"/>
          </a:xfr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60</TotalTime>
  <Words>539</Words>
  <Application>Microsoft Office PowerPoint</Application>
  <PresentationFormat>On-screen Show (4:3)</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Flow</vt:lpstr>
      <vt:lpstr>Digital Portfolio</vt:lpstr>
      <vt:lpstr>Project Portfolio</vt:lpstr>
      <vt:lpstr>AGENDA</vt:lpstr>
      <vt:lpstr>Problem Statement</vt:lpstr>
      <vt:lpstr>Project Overview</vt:lpstr>
      <vt:lpstr>Tools and Techniques</vt:lpstr>
      <vt:lpstr>PORTFOLIO DESING AND LAYOUT</vt:lpstr>
      <vt:lpstr>FEATURES AND FUNCTIONALITY</vt:lpstr>
      <vt:lpstr>RESULTS AND SCREENSHOTS</vt:lpstr>
      <vt:lpstr>CONCLUSION</vt:lpstr>
      <vt:lpstr>Github Link</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Apollo center</dc:creator>
  <cp:lastModifiedBy>Apollo center</cp:lastModifiedBy>
  <cp:revision>14</cp:revision>
  <dcterms:created xsi:type="dcterms:W3CDTF">2025-08-28T23:46:51Z</dcterms:created>
  <dcterms:modified xsi:type="dcterms:W3CDTF">2025-08-30T00:27:48Z</dcterms:modified>
</cp:coreProperties>
</file>