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2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t>8/28/2025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15D36E-1C9A-465B-959E-7AC6DC191DB5}" type="datetimeFigureOut">
              <a:rPr lang="en-US" smtClean="0"/>
              <a:t>8/28/2025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5D36E-1C9A-465B-959E-7AC6DC191DB5}"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t>8/28/2025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smtClean="0"/>
              <a:t>Digital Portfolio</a:t>
            </a:r>
            <a:endParaRPr lang="en-US" sz="5400" b="1" dirty="0"/>
          </a:p>
        </p:txBody>
      </p:sp>
      <p:sp>
        <p:nvSpPr>
          <p:cNvPr id="5" name="Content Placeholder 4"/>
          <p:cNvSpPr>
            <a:spLocks noGrp="1"/>
          </p:cNvSpPr>
          <p:nvPr>
            <p:ph idx="1"/>
          </p:nvPr>
        </p:nvSpPr>
        <p:spPr/>
        <p:txBody>
          <a:bodyPr>
            <a:normAutofit/>
          </a:bodyPr>
          <a:lstStyle/>
          <a:p>
            <a:endParaRPr lang="en-IN" dirty="0" smtClean="0"/>
          </a:p>
          <a:p>
            <a:pPr>
              <a:buNone/>
            </a:pPr>
            <a:r>
              <a:rPr lang="en-IN" b="1" dirty="0" smtClean="0"/>
              <a:t>Student Portfolio :   </a:t>
            </a:r>
            <a:r>
              <a:rPr lang="en-IN" dirty="0" smtClean="0"/>
              <a:t>J. </a:t>
            </a:r>
            <a:r>
              <a:rPr lang="en-IN" dirty="0" err="1" smtClean="0"/>
              <a:t>Vasina</a:t>
            </a:r>
            <a:r>
              <a:rPr lang="en-IN" dirty="0" smtClean="0"/>
              <a:t> bee</a:t>
            </a:r>
          </a:p>
          <a:p>
            <a:pPr>
              <a:buNone/>
            </a:pPr>
            <a:r>
              <a:rPr lang="en-IN" b="1" dirty="0" err="1" smtClean="0"/>
              <a:t>Reg</a:t>
            </a:r>
            <a:r>
              <a:rPr lang="en-IN" b="1" dirty="0" smtClean="0"/>
              <a:t> NO:</a:t>
            </a:r>
            <a:r>
              <a:rPr lang="en-IN" dirty="0" smtClean="0"/>
              <a:t>    24132061802522092</a:t>
            </a:r>
          </a:p>
          <a:p>
            <a:pPr>
              <a:buNone/>
            </a:pPr>
            <a:r>
              <a:rPr lang="en-IN" b="1" dirty="0" smtClean="0"/>
              <a:t>NMID :      </a:t>
            </a:r>
            <a:r>
              <a:rPr lang="en-IN" dirty="0" smtClean="0"/>
              <a:t>ID: 206241320618025220</a:t>
            </a:r>
          </a:p>
          <a:p>
            <a:pPr>
              <a:buNone/>
            </a:pPr>
            <a:r>
              <a:rPr lang="en-IN" b="1" dirty="0" smtClean="0"/>
              <a:t>Department :   </a:t>
            </a:r>
            <a:r>
              <a:rPr lang="en-IN" dirty="0" smtClean="0"/>
              <a:t>BSC Computer Science</a:t>
            </a:r>
          </a:p>
          <a:p>
            <a:pPr>
              <a:buNone/>
            </a:pPr>
            <a:r>
              <a:rPr lang="en-IN" b="1" dirty="0" smtClean="0"/>
              <a:t>College :</a:t>
            </a:r>
            <a:r>
              <a:rPr lang="en-IN" dirty="0" smtClean="0"/>
              <a:t>   </a:t>
            </a:r>
            <a:r>
              <a:rPr lang="en-IN" dirty="0" err="1" smtClean="0"/>
              <a:t>Govindasamy</a:t>
            </a:r>
            <a:r>
              <a:rPr lang="en-IN" dirty="0" smtClean="0"/>
              <a:t> </a:t>
            </a:r>
            <a:r>
              <a:rPr lang="en-IN" dirty="0" err="1" smtClean="0"/>
              <a:t>Goverment</a:t>
            </a:r>
            <a:r>
              <a:rPr lang="en-IN" dirty="0" smtClean="0"/>
              <a:t> Arts College,</a:t>
            </a:r>
          </a:p>
          <a:p>
            <a:pPr>
              <a:buNone/>
            </a:pPr>
            <a:r>
              <a:rPr lang="en-IN" dirty="0"/>
              <a:t> </a:t>
            </a:r>
            <a:r>
              <a:rPr lang="en-IN" dirty="0" smtClean="0"/>
              <a:t>                </a:t>
            </a:r>
            <a:r>
              <a:rPr lang="en-IN" dirty="0" err="1" smtClean="0"/>
              <a:t>Tindivanam</a:t>
            </a:r>
            <a:r>
              <a:rPr lang="en-IN" dirty="0" smtClean="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ONCLUSION</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IN" sz="2400" dirty="0" smtClean="0"/>
              <a:t>Easy to share with recruiters.</a:t>
            </a:r>
          </a:p>
          <a:p>
            <a:r>
              <a:rPr lang="en-IN" sz="2400" dirty="0" smtClean="0"/>
              <a:t>It makes online presence</a:t>
            </a:r>
            <a:r>
              <a:rPr lang="en-US" sz="2400" dirty="0" smtClean="0"/>
              <a:t>.</a:t>
            </a:r>
            <a:endParaRPr lang="en-US" sz="2400" dirty="0"/>
          </a:p>
          <a:p>
            <a:r>
              <a:rPr lang="en-US" sz="2400" dirty="0" smtClean="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Portfolio</a:t>
            </a:r>
            <a:endParaRPr lang="en-US" sz="4800" dirty="0"/>
          </a:p>
        </p:txBody>
      </p:sp>
      <p:sp>
        <p:nvSpPr>
          <p:cNvPr id="3" name="Content Placeholder 2"/>
          <p:cNvSpPr>
            <a:spLocks noGrp="1"/>
          </p:cNvSpPr>
          <p:nvPr>
            <p:ph idx="1"/>
          </p:nvPr>
        </p:nvSpPr>
        <p:spPr/>
        <p:txBody>
          <a:bodyPr/>
          <a:lstStyle/>
          <a:p>
            <a:pPr>
              <a:buNone/>
            </a:pPr>
            <a:r>
              <a:rPr lang="en-IN" sz="4800" b="1" dirty="0" smtClean="0"/>
              <a:t>Creative Student Portfolio using FWD</a:t>
            </a:r>
            <a:endParaRPr lang="en-US" sz="4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smtClean="0"/>
              <a:t>Problem solving</a:t>
            </a:r>
          </a:p>
          <a:p>
            <a:pPr marL="514350" indent="-514350">
              <a:buFont typeface="Wingdings" pitchFamily="2" charset="2"/>
              <a:buChar char="§"/>
            </a:pPr>
            <a:r>
              <a:rPr lang="en-IN" dirty="0" smtClean="0"/>
              <a:t>Project Overview</a:t>
            </a:r>
          </a:p>
          <a:p>
            <a:pPr marL="514350" indent="-514350">
              <a:buFont typeface="Wingdings" pitchFamily="2" charset="2"/>
              <a:buChar char="§"/>
            </a:pPr>
            <a:r>
              <a:rPr lang="en-IN" dirty="0" smtClean="0"/>
              <a:t>End Users</a:t>
            </a:r>
          </a:p>
          <a:p>
            <a:pPr marL="514350" indent="-514350">
              <a:buFont typeface="Wingdings" pitchFamily="2" charset="2"/>
              <a:buChar char="§"/>
            </a:pPr>
            <a:r>
              <a:rPr lang="en-IN" dirty="0" smtClean="0"/>
              <a:t>Tools and </a:t>
            </a:r>
            <a:r>
              <a:rPr lang="en-IN" dirty="0" err="1" smtClean="0"/>
              <a:t>Technolgics</a:t>
            </a:r>
            <a:endParaRPr lang="en-IN" dirty="0" smtClean="0"/>
          </a:p>
          <a:p>
            <a:pPr marL="514350" indent="-514350">
              <a:buFont typeface="Wingdings" pitchFamily="2" charset="2"/>
              <a:buChar char="§"/>
            </a:pPr>
            <a:r>
              <a:rPr lang="en-IN" dirty="0" smtClean="0"/>
              <a:t>Portfolio design and Layout</a:t>
            </a:r>
          </a:p>
          <a:p>
            <a:pPr marL="514350" indent="-514350">
              <a:buFont typeface="Wingdings" pitchFamily="2" charset="2"/>
              <a:buChar char="§"/>
            </a:pPr>
            <a:r>
              <a:rPr lang="en-IN" dirty="0" smtClean="0"/>
              <a:t>Features and Functionality</a:t>
            </a:r>
          </a:p>
          <a:p>
            <a:pPr marL="514350" indent="-514350">
              <a:buFont typeface="Wingdings" pitchFamily="2" charset="2"/>
              <a:buChar char="§"/>
            </a:pPr>
            <a:r>
              <a:rPr lang="en-IN" dirty="0" smtClean="0"/>
              <a:t>Results and Screenshots</a:t>
            </a:r>
          </a:p>
          <a:p>
            <a:pPr marL="514350" indent="-514350">
              <a:buFont typeface="Wingdings" pitchFamily="2" charset="2"/>
              <a:buChar char="§"/>
            </a:pPr>
            <a:r>
              <a:rPr lang="en-IN" dirty="0" smtClean="0"/>
              <a:t>Conclusion</a:t>
            </a:r>
          </a:p>
          <a:p>
            <a:pPr marL="514350" indent="-514350">
              <a:buFont typeface="Wingdings" pitchFamily="2" charset="2"/>
              <a:buChar char="§"/>
            </a:pPr>
            <a:r>
              <a:rPr lang="en-IN" dirty="0" err="1" smtClean="0"/>
              <a:t>Github</a:t>
            </a:r>
            <a:r>
              <a:rPr lang="en-IN" dirty="0" smtClean="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endParaRPr lang="en-US" dirty="0">
              <a:latin typeface="+mj-lt"/>
            </a:endParaRP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lstStyle/>
          <a:p>
            <a:r>
              <a:rPr lang="en-US" dirty="0" smtClean="0"/>
              <a:t>This project allowed me to develop and showcase my skills in </a:t>
            </a:r>
            <a:r>
              <a:rPr lang="en-US" b="1" dirty="0" smtClean="0"/>
              <a:t>HTML , CSS, JAVASCRIPT</a:t>
            </a:r>
            <a:r>
              <a:rPr lang="en-US" dirty="0" smtClean="0"/>
              <a:t>. Through this project, I gained valuable experience in Frontend  web development, Learn My </a:t>
            </a:r>
            <a:r>
              <a:rPr lang="en-US" dirty="0" err="1" smtClean="0"/>
              <a:t>Knowlede</a:t>
            </a:r>
            <a:r>
              <a:rPr lang="en-US" dirty="0" smtClean="0"/>
              <a:t> in web Development .</a:t>
            </a:r>
            <a:endParaRPr lang="en-US" dirty="0"/>
          </a:p>
        </p:txBody>
      </p:sp>
      <p:pic>
        <p:nvPicPr>
          <p:cNvPr id="5" name="Picture 4" descr="586.jpg"/>
          <p:cNvPicPr>
            <a:picLocks noChangeAspect="1"/>
          </p:cNvPicPr>
          <p:nvPr/>
        </p:nvPicPr>
        <p:blipFill>
          <a:blip r:embed="rId2"/>
          <a:stretch>
            <a:fillRect/>
          </a:stretch>
        </p:blipFill>
        <p:spPr>
          <a:xfrm>
            <a:off x="6215074" y="4143380"/>
            <a:ext cx="2143125" cy="2143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lstStyle/>
          <a:p>
            <a:r>
              <a:rPr lang="en-IN" sz="4000" b="1" dirty="0" smtClean="0"/>
              <a:t>Tools </a:t>
            </a:r>
          </a:p>
          <a:p>
            <a:pPr>
              <a:buNone/>
            </a:pPr>
            <a:r>
              <a:rPr lang="en-IN" dirty="0" smtClean="0"/>
              <a:t> HTML – Pages ,  Sections .</a:t>
            </a:r>
          </a:p>
          <a:p>
            <a:pPr>
              <a:buNone/>
            </a:pPr>
            <a:r>
              <a:rPr lang="en-IN" dirty="0"/>
              <a:t> </a:t>
            </a:r>
            <a:r>
              <a:rPr lang="en-IN" dirty="0" smtClean="0"/>
              <a:t>CSS – Layout , </a:t>
            </a:r>
            <a:r>
              <a:rPr lang="en-IN" dirty="0" err="1" smtClean="0"/>
              <a:t>Colors</a:t>
            </a:r>
            <a:r>
              <a:rPr lang="en-IN" dirty="0" smtClean="0"/>
              <a:t> , Fonts.</a:t>
            </a:r>
          </a:p>
          <a:p>
            <a:pPr>
              <a:buNone/>
            </a:pPr>
            <a:r>
              <a:rPr lang="en-IN" dirty="0" smtClean="0"/>
              <a:t> JAVA SCRIPT – Interactive Navigation, Forms.</a:t>
            </a:r>
          </a:p>
          <a:p>
            <a:pPr>
              <a:buNone/>
            </a:pPr>
            <a:r>
              <a:rPr lang="en-IN" dirty="0" smtClean="0"/>
              <a:t>VISUAL CODE -  Implementation code editor , </a:t>
            </a:r>
            <a:r>
              <a:rPr lang="en-IN" dirty="0" err="1" smtClean="0"/>
              <a:t>Github</a:t>
            </a:r>
            <a:r>
              <a:rPr lang="en-IN" dirty="0" smtClean="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smtClean="0"/>
              <a:t>Section: </a:t>
            </a:r>
          </a:p>
          <a:p>
            <a:pPr>
              <a:buNone/>
            </a:pPr>
            <a:r>
              <a:rPr lang="en-US" dirty="0" smtClean="0"/>
              <a:t>        This section lists the main components of a portfolio design and layout.   </a:t>
            </a:r>
          </a:p>
          <a:p>
            <a:pPr>
              <a:buNone/>
            </a:pPr>
            <a:r>
              <a:rPr lang="en-US" dirty="0" smtClean="0"/>
              <a:t>              Home ,   Projects , Skills , Contact</a:t>
            </a:r>
          </a:p>
          <a:p>
            <a:r>
              <a:rPr lang="en-US" b="1" dirty="0" smtClean="0"/>
              <a:t>Mobile/Desktop/Tablet</a:t>
            </a:r>
            <a:r>
              <a:rPr lang="en-US" dirty="0" smtClean="0"/>
              <a:t>: </a:t>
            </a:r>
          </a:p>
          <a:p>
            <a:pPr>
              <a:buNone/>
            </a:pPr>
            <a:r>
              <a:rPr lang="en-US" dirty="0"/>
              <a:t> </a:t>
            </a:r>
            <a:r>
              <a:rPr lang="en-US" dirty="0" smtClean="0"/>
              <a:t>    This section likely refers to the different devices or       platforms on which the portfolio will be viewed.</a:t>
            </a:r>
          </a:p>
          <a:p>
            <a:r>
              <a:rPr lang="en-US" dirty="0" smtClean="0"/>
              <a:t> </a:t>
            </a:r>
            <a:r>
              <a:rPr lang="en-US" b="1" dirty="0" smtClean="0"/>
              <a:t>Detailed explanation</a:t>
            </a:r>
            <a:r>
              <a:rPr lang="en-US" dirty="0" smtClean="0"/>
              <a:t>: This section is empty, suggesting that it is intended for additional information or notes about the portfolio design and layout.</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b="1" dirty="0" smtClean="0"/>
              <a:t>Project Showcase:</a:t>
            </a:r>
          </a:p>
          <a:p>
            <a:pPr>
              <a:buNone/>
            </a:pPr>
            <a:r>
              <a:rPr lang="en-US" dirty="0"/>
              <a:t> </a:t>
            </a:r>
            <a:r>
              <a:rPr lang="en-US" dirty="0" smtClean="0"/>
              <a:t>     A section where you can showcase your projects,     including images, descriptions, and links to live projects or code repositories.</a:t>
            </a:r>
          </a:p>
          <a:p>
            <a:r>
              <a:rPr lang="en-US" dirty="0" smtClean="0"/>
              <a:t> </a:t>
            </a:r>
            <a:r>
              <a:rPr lang="en-US" b="1" dirty="0" smtClean="0"/>
              <a:t>Skills and Expertise: </a:t>
            </a:r>
          </a:p>
          <a:p>
            <a:pPr>
              <a:buNone/>
            </a:pPr>
            <a:r>
              <a:rPr lang="en-US" dirty="0"/>
              <a:t> </a:t>
            </a:r>
            <a:r>
              <a:rPr lang="en-US" dirty="0" smtClean="0"/>
              <a:t>     A section where you can list your skills and areas of expertise, including programming languages, tools, and technologies</a:t>
            </a:r>
          </a:p>
          <a:p>
            <a:r>
              <a:rPr lang="en-US" b="1" dirty="0"/>
              <a:t> </a:t>
            </a:r>
            <a:r>
              <a:rPr lang="en-US" b="1" dirty="0" smtClean="0"/>
              <a:t>About Me:</a:t>
            </a:r>
          </a:p>
          <a:p>
            <a:pPr>
              <a:buNone/>
            </a:pPr>
            <a:r>
              <a:rPr lang="en-US" dirty="0"/>
              <a:t> </a:t>
            </a:r>
            <a:r>
              <a:rPr lang="en-US" dirty="0" smtClean="0"/>
              <a:t>      A section where you can provide a brief bio, including your background, interests, and career goals.</a:t>
            </a:r>
          </a:p>
          <a:p>
            <a:r>
              <a:rPr lang="en-US" dirty="0" smtClean="0"/>
              <a:t> </a:t>
            </a:r>
            <a:r>
              <a:rPr lang="en-US" b="1" dirty="0" smtClean="0"/>
              <a:t>Contact Information: </a:t>
            </a:r>
          </a:p>
          <a:p>
            <a:pPr>
              <a:buNone/>
            </a:pPr>
            <a:r>
              <a:rPr lang="en-US" dirty="0" smtClean="0"/>
              <a:t>      A section where you can provide your contact information, including email address, phone number, and social media links.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RESULTS AND SCREENSHOTS</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534</Words>
  <Application>Microsoft Office PowerPoint</Application>
  <PresentationFormat>On-screen Show (4:3)</PresentationFormat>
  <Paragraphs>54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Apollo center</cp:lastModifiedBy>
  <cp:revision>11</cp:revision>
  <dcterms:created xsi:type="dcterms:W3CDTF">2025-08-28T23:46:51Z</dcterms:created>
  <dcterms:modified xsi:type="dcterms:W3CDTF">2025-08-29T00:31:48Z</dcterms:modified>
</cp:coreProperties>
</file>