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erlin" userId="85145b535eda8627" providerId="LiveId" clId="{4ED2FAA5-79F9-4F68-9A30-3FD831AE966B}"/>
    <pc:docChg chg="modSld">
      <pc:chgData name="Gabriel Berlin" userId="85145b535eda8627" providerId="LiveId" clId="{4ED2FAA5-79F9-4F68-9A30-3FD831AE966B}" dt="2020-08-30T14:33:39.745" v="129" actId="20577"/>
      <pc:docMkLst>
        <pc:docMk/>
      </pc:docMkLst>
      <pc:sldChg chg="modSp mod">
        <pc:chgData name="Gabriel Berlin" userId="85145b535eda8627" providerId="LiveId" clId="{4ED2FAA5-79F9-4F68-9A30-3FD831AE966B}" dt="2020-08-30T14:33:39.745" v="129" actId="20577"/>
        <pc:sldMkLst>
          <pc:docMk/>
          <pc:sldMk cId="273179417" sldId="258"/>
        </pc:sldMkLst>
        <pc:spChg chg="mod">
          <ac:chgData name="Gabriel Berlin" userId="85145b535eda8627" providerId="LiveId" clId="{4ED2FAA5-79F9-4F68-9A30-3FD831AE966B}" dt="2020-08-30T14:33:39.745" v="129" actId="20577"/>
          <ac:spMkLst>
            <pc:docMk/>
            <pc:sldMk cId="273179417" sldId="258"/>
            <ac:spMk id="3" creationId="{0749F377-C0C1-4DFA-A63A-A0EFA8F37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August 30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Accomplishments and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SVD(matrix factorization) and KNN algorithms</a:t>
            </a:r>
          </a:p>
          <a:p>
            <a:r>
              <a:rPr lang="en-US" dirty="0">
                <a:cs typeface="Calibri"/>
              </a:rPr>
              <a:t>Computed accuracy metrics of each compared to a baseline</a:t>
            </a:r>
          </a:p>
          <a:p>
            <a:r>
              <a:rPr lang="en-US" dirty="0">
                <a:cs typeface="Calibri"/>
              </a:rPr>
              <a:t>Compared accuracy of SVD and KNN algorithms</a:t>
            </a:r>
          </a:p>
        </p:txBody>
      </p:sp>
    </p:spTree>
    <p:extLst>
      <p:ext uri="{BB962C8B-B14F-4D97-AF65-F5344CB8AC3E}">
        <p14:creationId xmlns:p14="http://schemas.microsoft.com/office/powerpoint/2010/main" val="6331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cross validation on all available algorithms in surprise library</a:t>
            </a:r>
          </a:p>
          <a:p>
            <a:r>
              <a:rPr lang="en-US" dirty="0">
                <a:cs typeface="Calibri"/>
              </a:rPr>
              <a:t>Compare accuracy of each algorithm</a:t>
            </a:r>
          </a:p>
          <a:p>
            <a:r>
              <a:rPr lang="en-US" dirty="0">
                <a:cs typeface="Calibri"/>
              </a:rPr>
              <a:t>Start using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to optimize algorithm parameters</a:t>
            </a:r>
          </a:p>
          <a:p>
            <a:r>
              <a:rPr lang="en-US" dirty="0">
                <a:cs typeface="Calibri"/>
              </a:rPr>
              <a:t>Additionally, we want to research recommender systems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731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Meeting August 30</vt:lpstr>
      <vt:lpstr>Accomplishments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Berlin</cp:lastModifiedBy>
  <cp:revision>3</cp:revision>
  <dcterms:created xsi:type="dcterms:W3CDTF">2020-08-28T15:40:50Z</dcterms:created>
  <dcterms:modified xsi:type="dcterms:W3CDTF">2020-08-30T14:34:08Z</dcterms:modified>
</cp:coreProperties>
</file>