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erlin" userId="85145b535eda8627" providerId="LiveId" clId="{4ED2FAA5-79F9-4F68-9A30-3FD831AE966B}"/>
    <pc:docChg chg="modSld">
      <pc:chgData name="Gabriel Berlin" userId="85145b535eda8627" providerId="LiveId" clId="{4ED2FAA5-79F9-4F68-9A30-3FD831AE966B}" dt="2020-08-30T14:33:39.745" v="129" actId="20577"/>
      <pc:docMkLst>
        <pc:docMk/>
      </pc:docMkLst>
      <pc:sldChg chg="modSp mod">
        <pc:chgData name="Gabriel Berlin" userId="85145b535eda8627" providerId="LiveId" clId="{4ED2FAA5-79F9-4F68-9A30-3FD831AE966B}" dt="2020-08-30T14:33:39.745" v="129" actId="20577"/>
        <pc:sldMkLst>
          <pc:docMk/>
          <pc:sldMk cId="273179417" sldId="258"/>
        </pc:sldMkLst>
        <pc:spChg chg="mod">
          <ac:chgData name="Gabriel Berlin" userId="85145b535eda8627" providerId="LiveId" clId="{4ED2FAA5-79F9-4F68-9A30-3FD831AE966B}" dt="2020-08-30T14:33:39.745" v="129" actId="20577"/>
          <ac:spMkLst>
            <pc:docMk/>
            <pc:sldMk cId="273179417" sldId="258"/>
            <ac:spMk id="3" creationId="{0749F377-C0C1-4DFA-A63A-A0EFA8F37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Meeting August 30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Accomplishments and Goals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SVD(matrix factorization) and KNN algorithms</a:t>
            </a:r>
          </a:p>
          <a:p>
            <a:r>
              <a:rPr lang="en-US" dirty="0">
                <a:cs typeface="Calibri"/>
              </a:rPr>
              <a:t>Computed accuracy metrics of each compared to a baseline</a:t>
            </a:r>
          </a:p>
          <a:p>
            <a:r>
              <a:rPr lang="en-US" dirty="0">
                <a:cs typeface="Calibri"/>
              </a:rPr>
              <a:t>Compared accuracy of SVD and KNN algorithms</a:t>
            </a:r>
          </a:p>
        </p:txBody>
      </p:sp>
    </p:spTree>
    <p:extLst>
      <p:ext uri="{BB962C8B-B14F-4D97-AF65-F5344CB8AC3E}">
        <p14:creationId xmlns:p14="http://schemas.microsoft.com/office/powerpoint/2010/main" val="63317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 cross validation on all available algorithms in surprise library</a:t>
            </a:r>
          </a:p>
          <a:p>
            <a:r>
              <a:rPr lang="en-US" dirty="0">
                <a:cs typeface="Calibri"/>
              </a:rPr>
              <a:t>Compare accuracy of each algorithm</a:t>
            </a:r>
          </a:p>
          <a:p>
            <a:r>
              <a:rPr lang="en-US" dirty="0">
                <a:cs typeface="Calibri"/>
              </a:rPr>
              <a:t>Start using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to optimize algorithm parameters</a:t>
            </a:r>
          </a:p>
          <a:p>
            <a:r>
              <a:rPr lang="en-US" dirty="0">
                <a:cs typeface="Calibri"/>
              </a:rPr>
              <a:t>Additionally, we want to research recommender systems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27317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Meeting September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Accomplishment and Goals </a:t>
            </a:r>
          </a:p>
        </p:txBody>
      </p:sp>
    </p:spTree>
    <p:extLst>
      <p:ext uri="{BB962C8B-B14F-4D97-AF65-F5344CB8AC3E}">
        <p14:creationId xmlns:p14="http://schemas.microsoft.com/office/powerpoint/2010/main" val="235462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 cross validation on all the algorithms from surprise library </a:t>
            </a:r>
          </a:p>
          <a:p>
            <a:r>
              <a:rPr lang="en-US" dirty="0">
                <a:cs typeface="Calibri"/>
              </a:rPr>
              <a:t>Ran </a:t>
            </a:r>
            <a:r>
              <a:rPr lang="en-US" dirty="0" err="1">
                <a:cs typeface="Calibri"/>
              </a:rPr>
              <a:t>GridSearchCV</a:t>
            </a:r>
            <a:r>
              <a:rPr lang="en-US" dirty="0">
                <a:cs typeface="Calibri"/>
              </a:rPr>
              <a:t> on SVD algorithm to find best parameters</a:t>
            </a:r>
          </a:p>
          <a:p>
            <a:r>
              <a:rPr lang="en-US" dirty="0">
                <a:cs typeface="Calibri"/>
              </a:rPr>
              <a:t>Lowest error (RMSE) = 0.8483719783924384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SVD parameters: {'</a:t>
            </a:r>
            <a:r>
              <a:rPr lang="en-US" dirty="0" err="1">
                <a:cs typeface="Calibri"/>
              </a:rPr>
              <a:t>n_epochs</a:t>
            </a:r>
            <a:r>
              <a:rPr lang="en-US" dirty="0">
                <a:cs typeface="Calibri"/>
              </a:rPr>
              <a:t>': 10, '</a:t>
            </a:r>
            <a:r>
              <a:rPr lang="en-US" dirty="0" err="1">
                <a:cs typeface="Calibri"/>
              </a:rPr>
              <a:t>lr_all</a:t>
            </a:r>
            <a:r>
              <a:rPr lang="en-US" dirty="0">
                <a:cs typeface="Calibri"/>
              </a:rPr>
              <a:t>': 0.005, '</a:t>
            </a:r>
            <a:r>
              <a:rPr lang="en-US" dirty="0" err="1">
                <a:cs typeface="Calibri"/>
              </a:rPr>
              <a:t>reg_all</a:t>
            </a:r>
            <a:r>
              <a:rPr lang="en-US" dirty="0">
                <a:cs typeface="Calibri"/>
              </a:rPr>
              <a:t>': 0.4}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GridSearchCV</a:t>
            </a:r>
            <a:r>
              <a:rPr lang="en-US" sz="1800" dirty="0">
                <a:cs typeface="Calibri"/>
              </a:rPr>
              <a:t> info):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https://surprise.readthedocs.io/en/stable/getting_started.html#tune-algorithm-parameters-with-gridsearchcv</a:t>
            </a:r>
          </a:p>
        </p:txBody>
      </p:sp>
    </p:spTree>
    <p:extLst>
      <p:ext uri="{BB962C8B-B14F-4D97-AF65-F5344CB8AC3E}">
        <p14:creationId xmlns:p14="http://schemas.microsoft.com/office/powerpoint/2010/main" val="12503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Start doing EDA on </a:t>
            </a:r>
            <a:r>
              <a:rPr lang="en-US" dirty="0" err="1">
                <a:cs typeface="Calibri"/>
              </a:rPr>
              <a:t>MinGredients</a:t>
            </a:r>
            <a:r>
              <a:rPr lang="en-US" dirty="0">
                <a:cs typeface="Calibri"/>
              </a:rPr>
              <a:t> Data </a:t>
            </a:r>
          </a:p>
          <a:p>
            <a:r>
              <a:rPr lang="en-US" dirty="0">
                <a:cs typeface="Calibri"/>
              </a:rPr>
              <a:t>Create an artificial user preferences dataset (id, </a:t>
            </a:r>
            <a:r>
              <a:rPr lang="en-US" dirty="0" err="1">
                <a:cs typeface="Calibri"/>
              </a:rPr>
              <a:t>fav_ingredients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past_orders</a:t>
            </a:r>
            <a:r>
              <a:rPr lang="en-US" dirty="0">
                <a:cs typeface="Calibri"/>
              </a:rPr>
              <a:t>, …)</a:t>
            </a:r>
          </a:p>
          <a:p>
            <a:r>
              <a:rPr lang="en-US" dirty="0">
                <a:cs typeface="Calibri"/>
              </a:rPr>
              <a:t>Generate a trainset and </a:t>
            </a:r>
            <a:r>
              <a:rPr lang="en-US" dirty="0" err="1">
                <a:cs typeface="Calibri"/>
              </a:rPr>
              <a:t>testset</a:t>
            </a:r>
            <a:r>
              <a:rPr lang="en-US" dirty="0">
                <a:cs typeface="Calibri"/>
              </a:rPr>
              <a:t> front the data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MinGredients</a:t>
            </a:r>
            <a:r>
              <a:rPr lang="en-US" sz="1800" dirty="0">
                <a:cs typeface="Calibri"/>
              </a:rPr>
              <a:t> Overview Notebook):</a:t>
            </a: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https://www.kaggle.com/kmader/mingredients-overview</a:t>
            </a:r>
          </a:p>
        </p:txBody>
      </p:sp>
    </p:spTree>
    <p:extLst>
      <p:ext uri="{BB962C8B-B14F-4D97-AF65-F5344CB8AC3E}">
        <p14:creationId xmlns:p14="http://schemas.microsoft.com/office/powerpoint/2010/main" val="285666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Meeting September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Accomplishment and Goals </a:t>
            </a:r>
          </a:p>
        </p:txBody>
      </p:sp>
    </p:spTree>
    <p:extLst>
      <p:ext uri="{BB962C8B-B14F-4D97-AF65-F5344CB8AC3E}">
        <p14:creationId xmlns:p14="http://schemas.microsoft.com/office/powerpoint/2010/main" val="335610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F1F2-6DBA-496C-9BE8-65C31BAF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Accomplishments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6BD0-306F-401E-822D-1F22A155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found a user preferences  dataset (</a:t>
            </a:r>
            <a:r>
              <a:rPr lang="en-US" dirty="0" err="1">
                <a:cs typeface="Calibri"/>
              </a:rPr>
              <a:t>food_coded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) </a:t>
            </a:r>
          </a:p>
          <a:p>
            <a:r>
              <a:rPr lang="en-US" dirty="0">
                <a:cs typeface="Calibri"/>
              </a:rPr>
              <a:t>We cleaned the items table (in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We set up an effective coding environment, so we can work faster (Atom)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928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F76-1C1B-4F6C-939E-55F6E4A1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F377-C0C1-4DFA-A63A-A0EFA8F3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 Finish cleaning the items and user datasets</a:t>
            </a:r>
          </a:p>
          <a:p>
            <a:r>
              <a:rPr lang="en-US" dirty="0">
                <a:cs typeface="Calibri"/>
              </a:rPr>
              <a:t>Create a user-item ratings matrix by matching user preferences with food attributes</a:t>
            </a:r>
          </a:p>
          <a:p>
            <a:pPr lvl="1"/>
            <a:r>
              <a:rPr lang="en-US" dirty="0">
                <a:cs typeface="Calibri"/>
              </a:rPr>
              <a:t>Need </a:t>
            </a:r>
            <a:r>
              <a:rPr lang="en-US">
                <a:cs typeface="Calibri"/>
              </a:rPr>
              <a:t>to develop method </a:t>
            </a:r>
            <a:r>
              <a:rPr lang="en-US" dirty="0">
                <a:cs typeface="Calibri"/>
              </a:rPr>
              <a:t>to generate ratings using these datasets</a:t>
            </a:r>
          </a:p>
        </p:txBody>
      </p:sp>
    </p:spTree>
    <p:extLst>
      <p:ext uri="{BB962C8B-B14F-4D97-AF65-F5344CB8AC3E}">
        <p14:creationId xmlns:p14="http://schemas.microsoft.com/office/powerpoint/2010/main" val="2076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270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Meeting August 30</vt:lpstr>
      <vt:lpstr>Accomplishments</vt:lpstr>
      <vt:lpstr>Goals</vt:lpstr>
      <vt:lpstr>Meeting September 6</vt:lpstr>
      <vt:lpstr>Accomplishments</vt:lpstr>
      <vt:lpstr>Goals</vt:lpstr>
      <vt:lpstr>Meeting September 13</vt:lpstr>
      <vt:lpstr>Accomplishments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Dan</cp:lastModifiedBy>
  <cp:revision>8</cp:revision>
  <dcterms:created xsi:type="dcterms:W3CDTF">2020-08-28T15:40:50Z</dcterms:created>
  <dcterms:modified xsi:type="dcterms:W3CDTF">2020-09-13T14:53:15Z</dcterms:modified>
</cp:coreProperties>
</file>