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2AA89-4A1C-4091-0077-5FEB44501150}" v="527" dt="2020-08-28T16:11:03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Meeting August 30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Accomplishments and Goals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F1F2-6DBA-496C-9BE8-65C31BAF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Accomplishments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6BD0-306F-401E-822D-1F22A155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Ran SVD(matrix factorization) and KNN algorithms</a:t>
            </a:r>
          </a:p>
          <a:p>
            <a:r>
              <a:rPr lang="en-US" dirty="0">
                <a:cs typeface="Calibri"/>
              </a:rPr>
              <a:t>Computed accuracy metrics of each compared to a baseline</a:t>
            </a:r>
          </a:p>
          <a:p>
            <a:r>
              <a:rPr lang="en-US" dirty="0">
                <a:cs typeface="Calibri"/>
              </a:rPr>
              <a:t>Compared accuracy of SVD and KNN algorithms</a:t>
            </a:r>
          </a:p>
        </p:txBody>
      </p:sp>
    </p:spTree>
    <p:extLst>
      <p:ext uri="{BB962C8B-B14F-4D97-AF65-F5344CB8AC3E}">
        <p14:creationId xmlns:p14="http://schemas.microsoft.com/office/powerpoint/2010/main" val="63317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0F76-1C1B-4F6C-939E-55F6E4A1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F377-C0C1-4DFA-A63A-A0EFA8F3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Compute cross validation on all available algorithms in surprise library</a:t>
            </a:r>
          </a:p>
          <a:p>
            <a:r>
              <a:rPr lang="en-US" dirty="0">
                <a:cs typeface="Calibri"/>
              </a:rPr>
              <a:t>Compare accuracy of each algorithm</a:t>
            </a:r>
          </a:p>
          <a:p>
            <a:r>
              <a:rPr lang="en-US" dirty="0">
                <a:cs typeface="Calibri"/>
              </a:rPr>
              <a:t>Start using </a:t>
            </a:r>
            <a:r>
              <a:rPr lang="en-US" dirty="0" err="1">
                <a:cs typeface="Calibri"/>
              </a:rPr>
              <a:t>GridSearchCV</a:t>
            </a:r>
            <a:r>
              <a:rPr lang="en-US" dirty="0">
                <a:cs typeface="Calibri"/>
              </a:rPr>
              <a:t> to optimize algorithm parameters</a:t>
            </a:r>
          </a:p>
        </p:txBody>
      </p:sp>
    </p:spTree>
    <p:extLst>
      <p:ext uri="{BB962C8B-B14F-4D97-AF65-F5344CB8AC3E}">
        <p14:creationId xmlns:p14="http://schemas.microsoft.com/office/powerpoint/2010/main" val="27317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Meeting August 30</vt:lpstr>
      <vt:lpstr>Accomplishments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Gabriel Berlin</cp:lastModifiedBy>
  <cp:revision>3</cp:revision>
  <dcterms:created xsi:type="dcterms:W3CDTF">2020-08-28T15:40:50Z</dcterms:created>
  <dcterms:modified xsi:type="dcterms:W3CDTF">2020-08-30T01:07:47Z</dcterms:modified>
</cp:coreProperties>
</file>