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matic SC"/>
      <p:regular r:id="rId22"/>
      <p:bold r:id="rId23"/>
    </p:embeddedFont>
    <p:embeddedFont>
      <p:font typeface="Source Code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b2f36466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b2f36466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b2f36466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b2f36466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b2f36466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b2f3646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b2f36466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b2f36466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b318ff3c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b318ff3c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b318ff3c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b318ff3c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b318ff3c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b318ff3c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b318ff3c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b318ff3c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b318ff3c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b318ff3c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b4d6d870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b4d6d870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b318ff3c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b318ff3c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b2f36466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b2f36466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b2f3646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b2f3646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b2f3646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b2f3646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b4d6d870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b4d6d870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qZe-sApvxTjun-T6yQtJyTpo15gT95NM/view" TargetMode="External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QA SYSTEM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Aabroo Zubair, Mehjabin Rahman, Pooja Venkatesh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Manually generated answers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075" y="888799"/>
            <a:ext cx="4833949" cy="23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46250" y="2838449"/>
            <a:ext cx="4375326" cy="20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Updated DatASet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040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these three methods, we generated the answers. So our updated dataset looks like the </a:t>
            </a:r>
            <a:r>
              <a:rPr lang="en-GB"/>
              <a:t>following</a:t>
            </a:r>
            <a:r>
              <a:rPr lang="en-GB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50" y="2086376"/>
            <a:ext cx="7774876" cy="12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050" y="3758889"/>
            <a:ext cx="7774873" cy="100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Question-Answering model using T5-base </a:t>
            </a:r>
            <a:r>
              <a:rPr lang="en-GB" sz="3200"/>
              <a:t>pretrained model</a:t>
            </a:r>
            <a:endParaRPr sz="320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Preprocessed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Split the dataset into train and test dataset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Samples of Predicted Answer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75" y="1228663"/>
            <a:ext cx="75247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825" y="2386013"/>
            <a:ext cx="79819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FOR HTML PAGE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00" y="1179848"/>
            <a:ext cx="5171154" cy="37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FOR HTML PAGE CON’T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750" y="116625"/>
            <a:ext cx="4504550" cy="27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725" y="3140480"/>
            <a:ext cx="8708575" cy="174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 title="QA System - Personal - Microsoft​ Edge 2023-04-04 12-08-4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450" y="41650"/>
            <a:ext cx="6746933" cy="50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Question and Answer Generation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Used multiple techniques to get right pairs of Questions and Answers from the book ‘Fire and Blood’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Built a 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Create a website that will show the results of Questions and Answers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Answer generation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generated the answers in three ways,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the Hugging Face Transformer: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 this we have used “distilbert-base-cased” distilled-squad pretrained model.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Fed contexts and questions to the </a:t>
            </a:r>
            <a:r>
              <a:rPr lang="en-GB"/>
              <a:t>pipeline</a:t>
            </a:r>
            <a:r>
              <a:rPr lang="en-GB"/>
              <a:t> and extracted the answers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</a:t>
            </a:r>
            <a:r>
              <a:rPr lang="en-GB"/>
              <a:t>chat gpt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 this we give the context, chat gpt create the questions and answers for that specific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Manually extracted some question-answer pairs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Steps Before generating Question Answers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Divide the data file into small paragraphs and convert it into a CSV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Get the NER of each row </a:t>
            </a:r>
            <a:r>
              <a:rPr lang="en-GB"/>
              <a:t>containing</a:t>
            </a:r>
            <a:r>
              <a:rPr lang="en-GB"/>
              <a:t> paragraphs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Snippet of Question Generation From NER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8292977" cy="37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Snippet for hugging face pipeline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1275"/>
            <a:ext cx="7004651" cy="25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59075" y="560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generated answer from Hugging Face Transformer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5149"/>
            <a:ext cx="9144001" cy="41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generating questions and answers from gpt3’s api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50" y="1025125"/>
            <a:ext cx="8698998" cy="35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of the few questions generated from api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9700"/>
            <a:ext cx="9144003" cy="49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