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7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9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99C083-36DE-4FAB-8DB5-5E6229E250D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1E2B49-C355-428B-9F58-D15FF5412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8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C14010-DF63-D430-4DE6-8FFFBEA7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55668"/>
            <a:ext cx="10993549" cy="246066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       </a:t>
            </a:r>
            <a:br>
              <a:rPr lang="en-US" dirty="0"/>
            </a:br>
            <a:r>
              <a:rPr lang="en-US" dirty="0"/>
              <a:t>                            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6595FCA-90D2-E19F-4D26-7572AA463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2" y="3595750"/>
            <a:ext cx="10897407" cy="2603168"/>
          </a:xfrm>
        </p:spPr>
        <p:txBody>
          <a:bodyPr>
            <a:normAutofit/>
          </a:bodyPr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Jahidul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 Jahid                                                                 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Iqra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                                                                                           ID:CSE 02107027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                          Batch: 21-D-A</a:t>
            </a:r>
          </a:p>
          <a:p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PORT CITY INTERNATIONAL UNIVERSITY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08904-93CF-B8AB-7A0E-DFBF7AC9C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33" y="555668"/>
            <a:ext cx="1268901" cy="13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4111-2006-8010-3D41-206097AA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44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7376-FFC1-EA14-A351-AA4FCB52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7512"/>
            <a:ext cx="11029615" cy="40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Google Classroom is a powerful tool for teachers and students that offers numerous benefits, including: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communication and collaboration between teachers and students.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organization of course materials and assignments.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Google apps, such as Google Drive and Google Docs.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from any device with an internet connection.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 automation features, such as automatic grading and assignment reminders.</a:t>
            </a:r>
          </a:p>
        </p:txBody>
      </p:sp>
    </p:spTree>
    <p:extLst>
      <p:ext uri="{BB962C8B-B14F-4D97-AF65-F5344CB8AC3E}">
        <p14:creationId xmlns:p14="http://schemas.microsoft.com/office/powerpoint/2010/main" val="18440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5C02-E478-37B2-1794-27A44721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7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8DFC-065E-A92D-B10E-C2F539C5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2267"/>
            <a:ext cx="11029615" cy="3386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19C6-F16C-5459-CFC4-C5E8104C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7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9709-AF08-45DE-40FC-57535C86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3378"/>
            <a:ext cx="11029615" cy="45154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Classroom is a free web-based learning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educational institutions to simplify assignment creation, distribution, and grading.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teachers to create and manage classes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secure and private environment for students and teachers to interact and collaborate.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other Google tools such as Google Drive, Docs, and Slides.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from any device with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327293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84C9-FD40-004C-9294-C4A0A044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876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63CD-399F-5C4C-C968-C0DD31DF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7" y="1851378"/>
            <a:ext cx="11029615" cy="3416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virtual classroom  that facilitates online learning and collaboration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platform for sharing and submitting assignments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grading and feedback on assignments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sharing of learning resources such as documents and 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centralized location for class announcements and important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customization and personalization of the classroom experience</a:t>
            </a:r>
          </a:p>
        </p:txBody>
      </p:sp>
    </p:spTree>
    <p:extLst>
      <p:ext uri="{BB962C8B-B14F-4D97-AF65-F5344CB8AC3E}">
        <p14:creationId xmlns:p14="http://schemas.microsoft.com/office/powerpoint/2010/main" val="401345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A84F-FAA6-6E95-3B35-424A334A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82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E055-5E7B-B032-C0E8-621C3046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6007"/>
            <a:ext cx="11029615" cy="10029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platform-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(Sublime Text 3)</a:t>
            </a:r>
          </a:p>
        </p:txBody>
      </p:sp>
    </p:spTree>
    <p:extLst>
      <p:ext uri="{BB962C8B-B14F-4D97-AF65-F5344CB8AC3E}">
        <p14:creationId xmlns:p14="http://schemas.microsoft.com/office/powerpoint/2010/main" val="10726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DBBD-BA01-73FB-5ABC-4A967445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313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F63A-F7BD-6C93-AA4F-3B6F5BE6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0090"/>
            <a:ext cx="11029615" cy="4018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Front End: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Back End: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56129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E572-C860-CFD5-C5A9-E1C9F669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711"/>
            <a:ext cx="11176371" cy="900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41C3-ADDD-C797-2718-961B7A61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8089"/>
            <a:ext cx="11029615" cy="35107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Panel: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students to access the virtual classroom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Panel: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teachers to manage the virtual classroom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create a new virtual classroom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Class: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students to join a virtual classroom using a class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Post: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create, edit, and delete posts in the virtual classroom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Assignment: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students to upload their assignments to the virtual classroom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Comment: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for students and teachers to post comments on virtual classroom posts and assignments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User Profile: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users to update their profile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Class Members: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view the list of students enrolled in a virtual classroom.</a:t>
            </a:r>
          </a:p>
        </p:txBody>
      </p:sp>
    </p:spTree>
    <p:extLst>
      <p:ext uri="{BB962C8B-B14F-4D97-AF65-F5344CB8AC3E}">
        <p14:creationId xmlns:p14="http://schemas.microsoft.com/office/powerpoint/2010/main" val="424609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6623-BB52-F5A7-DF38-9BE79B17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121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BDCD-22B2-7CE0-8F38-36B089F2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1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0FF5-3256-164E-3547-1FB02423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008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957A-2D02-CF9B-0F4F-8435BBCA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3644"/>
            <a:ext cx="11029615" cy="40751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more learning management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tools for teachers and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customization options for classroom settings and assignments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virtual and augmented reality technology for immersive learning experiences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artificial intelligence for personalized learning and assessment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analytics and data visualization for teachers to track student progress and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tools for students to work on projects and assignments together in real-time.</a:t>
            </a:r>
          </a:p>
        </p:txBody>
      </p:sp>
    </p:spTree>
    <p:extLst>
      <p:ext uri="{BB962C8B-B14F-4D97-AF65-F5344CB8AC3E}">
        <p14:creationId xmlns:p14="http://schemas.microsoft.com/office/powerpoint/2010/main" val="4072984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69</TotalTime>
  <Words>474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Times New Roman</vt:lpstr>
      <vt:lpstr>Wingdings</vt:lpstr>
      <vt:lpstr>Wingdings 2</vt:lpstr>
      <vt:lpstr>Dividend</vt:lpstr>
      <vt:lpstr>                                                             VirTUAL cLASSROOM </vt:lpstr>
      <vt:lpstr>Contents</vt:lpstr>
      <vt:lpstr>Introduction</vt:lpstr>
      <vt:lpstr>objectives</vt:lpstr>
      <vt:lpstr>Tools used</vt:lpstr>
      <vt:lpstr>Platforms</vt:lpstr>
      <vt:lpstr>features</vt:lpstr>
      <vt:lpstr>implementation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VirTUAL cLASSROOM </dc:title>
  <dc:creator>Barkat Ullah</dc:creator>
  <cp:lastModifiedBy>Barkat Ullah</cp:lastModifiedBy>
  <cp:revision>2</cp:revision>
  <dcterms:created xsi:type="dcterms:W3CDTF">2023-03-26T18:54:41Z</dcterms:created>
  <dcterms:modified xsi:type="dcterms:W3CDTF">2023-03-26T20:03:43Z</dcterms:modified>
</cp:coreProperties>
</file>