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7" r:id="rId5"/>
    <p:sldId id="279" r:id="rId6"/>
    <p:sldId id="278" r:id="rId7"/>
    <p:sldId id="275" r:id="rId8"/>
    <p:sldId id="276" r:id="rId9"/>
    <p:sldId id="283" r:id="rId10"/>
    <p:sldId id="284" r:id="rId11"/>
    <p:sldId id="280" r:id="rId12"/>
    <p:sldId id="285" r:id="rId13"/>
    <p:sldId id="271" r:id="rId14"/>
    <p:sldId id="281" r:id="rId15"/>
    <p:sldId id="282" r:id="rId16"/>
    <p:sldId id="286" r:id="rId17"/>
    <p:sldId id="260" r:id="rId18"/>
    <p:sldId id="288" r:id="rId19"/>
    <p:sldId id="287" r:id="rId20"/>
    <p:sldId id="261" r:id="rId21"/>
    <p:sldId id="26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87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74A8F-CD15-46AE-8C3A-0175C659BFAB}" type="doc">
      <dgm:prSet loTypeId="urn:microsoft.com/office/officeart/2005/8/layout/cycle7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D9F857AE-6AFE-44FB-8D75-4ABC54FCF2DC}">
      <dgm:prSet phldrT="[Текст]"/>
      <dgm:spPr/>
      <dgm:t>
        <a:bodyPr/>
        <a:lstStyle/>
        <a:p>
          <a:r>
            <a:rPr lang="en-US" dirty="0" err="1" smtClean="0"/>
            <a:t>Sferik</a:t>
          </a:r>
          <a:r>
            <a:rPr lang="en-US" dirty="0" smtClean="0"/>
            <a:t> </a:t>
          </a:r>
          <a:r>
            <a:rPr lang="en-US" dirty="0" err="1" smtClean="0"/>
            <a:t>ko`zgular</a:t>
          </a:r>
          <a:endParaRPr lang="ru-RU" dirty="0"/>
        </a:p>
      </dgm:t>
    </dgm:pt>
    <dgm:pt modelId="{408E9C89-B514-457B-A98B-7F98F369A99A}" type="parTrans" cxnId="{239937D8-36E1-459F-83E8-A62208941E6B}">
      <dgm:prSet/>
      <dgm:spPr/>
      <dgm:t>
        <a:bodyPr/>
        <a:lstStyle/>
        <a:p>
          <a:endParaRPr lang="ru-RU"/>
        </a:p>
      </dgm:t>
    </dgm:pt>
    <dgm:pt modelId="{76F8678E-B59A-4020-B704-B90163930BF5}" type="sibTrans" cxnId="{239937D8-36E1-459F-83E8-A62208941E6B}">
      <dgm:prSet/>
      <dgm:spPr/>
      <dgm:t>
        <a:bodyPr/>
        <a:lstStyle/>
        <a:p>
          <a:endParaRPr lang="ru-RU"/>
        </a:p>
      </dgm:t>
    </dgm:pt>
    <dgm:pt modelId="{154EF208-5F7F-45E6-8538-2461EB0B53A4}">
      <dgm:prSet phldrT="[Текст]"/>
      <dgm:spPr/>
      <dgm:t>
        <a:bodyPr/>
        <a:lstStyle/>
        <a:p>
          <a:r>
            <a:rPr lang="en-US" dirty="0" err="1" smtClean="0"/>
            <a:t>Qavariq</a:t>
          </a:r>
          <a:endParaRPr lang="ru-RU" dirty="0"/>
        </a:p>
      </dgm:t>
    </dgm:pt>
    <dgm:pt modelId="{74B141E0-D35D-4A68-891D-280EC236699A}" type="parTrans" cxnId="{5ACD277D-0A21-4C6B-9E7A-CBB8355113D2}">
      <dgm:prSet/>
      <dgm:spPr/>
      <dgm:t>
        <a:bodyPr/>
        <a:lstStyle/>
        <a:p>
          <a:endParaRPr lang="ru-RU"/>
        </a:p>
      </dgm:t>
    </dgm:pt>
    <dgm:pt modelId="{E1AFEC21-AD56-482C-864C-E54E0E72BE26}" type="sibTrans" cxnId="{5ACD277D-0A21-4C6B-9E7A-CBB8355113D2}">
      <dgm:prSet/>
      <dgm:spPr/>
      <dgm:t>
        <a:bodyPr/>
        <a:lstStyle/>
        <a:p>
          <a:endParaRPr lang="ru-RU"/>
        </a:p>
      </dgm:t>
    </dgm:pt>
    <dgm:pt modelId="{A5533D95-A60B-4CB9-82E6-AF324A1F2E2F}">
      <dgm:prSet phldrT="[Текст]"/>
      <dgm:spPr/>
      <dgm:t>
        <a:bodyPr/>
        <a:lstStyle/>
        <a:p>
          <a:r>
            <a:rPr lang="en-US" dirty="0" err="1" smtClean="0"/>
            <a:t>Botiq</a:t>
          </a:r>
          <a:endParaRPr lang="ru-RU" dirty="0"/>
        </a:p>
      </dgm:t>
    </dgm:pt>
    <dgm:pt modelId="{36EC2962-DF25-41EC-A5EC-C50356A12789}" type="parTrans" cxnId="{6F84FBFF-FBC2-4E10-91F4-DBD9E8A62566}">
      <dgm:prSet/>
      <dgm:spPr/>
      <dgm:t>
        <a:bodyPr/>
        <a:lstStyle/>
        <a:p>
          <a:endParaRPr lang="ru-RU"/>
        </a:p>
      </dgm:t>
    </dgm:pt>
    <dgm:pt modelId="{993683A6-9B7E-4B93-9147-F7B338C94A26}" type="sibTrans" cxnId="{6F84FBFF-FBC2-4E10-91F4-DBD9E8A62566}">
      <dgm:prSet/>
      <dgm:spPr/>
      <dgm:t>
        <a:bodyPr/>
        <a:lstStyle/>
        <a:p>
          <a:endParaRPr lang="ru-RU"/>
        </a:p>
      </dgm:t>
    </dgm:pt>
    <dgm:pt modelId="{5B3A27D5-49D1-4C60-95A8-D4F24397AF0C}" type="pres">
      <dgm:prSet presAssocID="{A3D74A8F-CD15-46AE-8C3A-0175C659BF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5AD13FB-DA7F-43E8-A412-C39ADF74BCB2}" type="pres">
      <dgm:prSet presAssocID="{D9F857AE-6AFE-44FB-8D75-4ABC54FCF2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7CA5B3-56B3-41EC-A2F7-EBE9E4BA9E9A}" type="pres">
      <dgm:prSet presAssocID="{76F8678E-B59A-4020-B704-B90163930BF5}" presName="sibTrans" presStyleLbl="sibTrans2D1" presStyleIdx="0" presStyleCnt="3"/>
      <dgm:spPr/>
      <dgm:t>
        <a:bodyPr/>
        <a:lstStyle/>
        <a:p>
          <a:endParaRPr lang="ru-RU"/>
        </a:p>
      </dgm:t>
    </dgm:pt>
    <dgm:pt modelId="{7C7760CC-7D42-4E28-8928-584451AD0679}" type="pres">
      <dgm:prSet presAssocID="{76F8678E-B59A-4020-B704-B90163930BF5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D05E8587-4FD9-45B0-9A5E-C2CE289CCE1E}" type="pres">
      <dgm:prSet presAssocID="{154EF208-5F7F-45E6-8538-2461EB0B53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F574EC-E506-4161-8051-8E39D82FB640}" type="pres">
      <dgm:prSet presAssocID="{E1AFEC21-AD56-482C-864C-E54E0E72BE26}" presName="sibTrans" presStyleLbl="sibTrans2D1" presStyleIdx="1" presStyleCnt="3"/>
      <dgm:spPr/>
      <dgm:t>
        <a:bodyPr/>
        <a:lstStyle/>
        <a:p>
          <a:endParaRPr lang="ru-RU"/>
        </a:p>
      </dgm:t>
    </dgm:pt>
    <dgm:pt modelId="{CCDEDB21-BA9C-492D-9F1C-E148BDB864A6}" type="pres">
      <dgm:prSet presAssocID="{E1AFEC21-AD56-482C-864C-E54E0E72BE2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7614D45D-DDD8-48ED-BDD1-70CC8C3C43AD}" type="pres">
      <dgm:prSet presAssocID="{A5533D95-A60B-4CB9-82E6-AF324A1F2E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6F27C-900A-4A68-B1A1-A7AFA126F7DC}" type="pres">
      <dgm:prSet presAssocID="{993683A6-9B7E-4B93-9147-F7B338C94A26}" presName="sibTrans" presStyleLbl="sibTrans2D1" presStyleIdx="2" presStyleCnt="3"/>
      <dgm:spPr/>
      <dgm:t>
        <a:bodyPr/>
        <a:lstStyle/>
        <a:p>
          <a:endParaRPr lang="ru-RU"/>
        </a:p>
      </dgm:t>
    </dgm:pt>
    <dgm:pt modelId="{286C49B7-0D9B-4AA7-A8FD-587303061B37}" type="pres">
      <dgm:prSet presAssocID="{993683A6-9B7E-4B93-9147-F7B338C94A26}" presName="connectorText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D52CB5A4-1EEC-424B-8FE3-75967A1E9F7B}" type="presOf" srcId="{76F8678E-B59A-4020-B704-B90163930BF5}" destId="{DA7CA5B3-56B3-41EC-A2F7-EBE9E4BA9E9A}" srcOrd="0" destOrd="0" presId="urn:microsoft.com/office/officeart/2005/8/layout/cycle7"/>
    <dgm:cxn modelId="{9563353D-685B-4CBB-A034-530AD1541D5E}" type="presOf" srcId="{E1AFEC21-AD56-482C-864C-E54E0E72BE26}" destId="{CCDEDB21-BA9C-492D-9F1C-E148BDB864A6}" srcOrd="1" destOrd="0" presId="urn:microsoft.com/office/officeart/2005/8/layout/cycle7"/>
    <dgm:cxn modelId="{5ACD277D-0A21-4C6B-9E7A-CBB8355113D2}" srcId="{A3D74A8F-CD15-46AE-8C3A-0175C659BFAB}" destId="{154EF208-5F7F-45E6-8538-2461EB0B53A4}" srcOrd="1" destOrd="0" parTransId="{74B141E0-D35D-4A68-891D-280EC236699A}" sibTransId="{E1AFEC21-AD56-482C-864C-E54E0E72BE26}"/>
    <dgm:cxn modelId="{7864DE7E-0DA1-47BE-AAFD-665D7A8E0395}" type="presOf" srcId="{D9F857AE-6AFE-44FB-8D75-4ABC54FCF2DC}" destId="{55AD13FB-DA7F-43E8-A412-C39ADF74BCB2}" srcOrd="0" destOrd="0" presId="urn:microsoft.com/office/officeart/2005/8/layout/cycle7"/>
    <dgm:cxn modelId="{0CF7C238-E46A-4202-AC13-4F2189201219}" type="presOf" srcId="{A5533D95-A60B-4CB9-82E6-AF324A1F2E2F}" destId="{7614D45D-DDD8-48ED-BDD1-70CC8C3C43AD}" srcOrd="0" destOrd="0" presId="urn:microsoft.com/office/officeart/2005/8/layout/cycle7"/>
    <dgm:cxn modelId="{239937D8-36E1-459F-83E8-A62208941E6B}" srcId="{A3D74A8F-CD15-46AE-8C3A-0175C659BFAB}" destId="{D9F857AE-6AFE-44FB-8D75-4ABC54FCF2DC}" srcOrd="0" destOrd="0" parTransId="{408E9C89-B514-457B-A98B-7F98F369A99A}" sibTransId="{76F8678E-B59A-4020-B704-B90163930BF5}"/>
    <dgm:cxn modelId="{EA47DAF5-27D3-48E8-B212-4776D29827EB}" type="presOf" srcId="{76F8678E-B59A-4020-B704-B90163930BF5}" destId="{7C7760CC-7D42-4E28-8928-584451AD0679}" srcOrd="1" destOrd="0" presId="urn:microsoft.com/office/officeart/2005/8/layout/cycle7"/>
    <dgm:cxn modelId="{CC059752-69AE-4144-91ED-82A483F8AD3D}" type="presOf" srcId="{993683A6-9B7E-4B93-9147-F7B338C94A26}" destId="{286C49B7-0D9B-4AA7-A8FD-587303061B37}" srcOrd="1" destOrd="0" presId="urn:microsoft.com/office/officeart/2005/8/layout/cycle7"/>
    <dgm:cxn modelId="{72EF17C1-F7A7-4FC1-8F2F-6FAE20F0D18F}" type="presOf" srcId="{E1AFEC21-AD56-482C-864C-E54E0E72BE26}" destId="{11F574EC-E506-4161-8051-8E39D82FB640}" srcOrd="0" destOrd="0" presId="urn:microsoft.com/office/officeart/2005/8/layout/cycle7"/>
    <dgm:cxn modelId="{0B32F702-597F-4AA8-AD48-1774BC29E273}" type="presOf" srcId="{A3D74A8F-CD15-46AE-8C3A-0175C659BFAB}" destId="{5B3A27D5-49D1-4C60-95A8-D4F24397AF0C}" srcOrd="0" destOrd="0" presId="urn:microsoft.com/office/officeart/2005/8/layout/cycle7"/>
    <dgm:cxn modelId="{6F84FBFF-FBC2-4E10-91F4-DBD9E8A62566}" srcId="{A3D74A8F-CD15-46AE-8C3A-0175C659BFAB}" destId="{A5533D95-A60B-4CB9-82E6-AF324A1F2E2F}" srcOrd="2" destOrd="0" parTransId="{36EC2962-DF25-41EC-A5EC-C50356A12789}" sibTransId="{993683A6-9B7E-4B93-9147-F7B338C94A26}"/>
    <dgm:cxn modelId="{D9C11FDD-B833-4928-9515-A7B1219BBADF}" type="presOf" srcId="{993683A6-9B7E-4B93-9147-F7B338C94A26}" destId="{6C26F27C-900A-4A68-B1A1-A7AFA126F7DC}" srcOrd="0" destOrd="0" presId="urn:microsoft.com/office/officeart/2005/8/layout/cycle7"/>
    <dgm:cxn modelId="{CF16AAE9-E679-4F60-84AB-0B9CAB31F92D}" type="presOf" srcId="{154EF208-5F7F-45E6-8538-2461EB0B53A4}" destId="{D05E8587-4FD9-45B0-9A5E-C2CE289CCE1E}" srcOrd="0" destOrd="0" presId="urn:microsoft.com/office/officeart/2005/8/layout/cycle7"/>
    <dgm:cxn modelId="{16F8872B-177B-4C9A-9E35-CFE808D8449D}" type="presParOf" srcId="{5B3A27D5-49D1-4C60-95A8-D4F24397AF0C}" destId="{55AD13FB-DA7F-43E8-A412-C39ADF74BCB2}" srcOrd="0" destOrd="0" presId="urn:microsoft.com/office/officeart/2005/8/layout/cycle7"/>
    <dgm:cxn modelId="{5FFF9426-3948-4172-BA2F-87546BFF7A2A}" type="presParOf" srcId="{5B3A27D5-49D1-4C60-95A8-D4F24397AF0C}" destId="{DA7CA5B3-56B3-41EC-A2F7-EBE9E4BA9E9A}" srcOrd="1" destOrd="0" presId="urn:microsoft.com/office/officeart/2005/8/layout/cycle7"/>
    <dgm:cxn modelId="{7A457670-AA43-4B26-8F92-1A1B8C03571A}" type="presParOf" srcId="{DA7CA5B3-56B3-41EC-A2F7-EBE9E4BA9E9A}" destId="{7C7760CC-7D42-4E28-8928-584451AD0679}" srcOrd="0" destOrd="0" presId="urn:microsoft.com/office/officeart/2005/8/layout/cycle7"/>
    <dgm:cxn modelId="{E42FD679-64F0-4082-95B0-F259D1856CE0}" type="presParOf" srcId="{5B3A27D5-49D1-4C60-95A8-D4F24397AF0C}" destId="{D05E8587-4FD9-45B0-9A5E-C2CE289CCE1E}" srcOrd="2" destOrd="0" presId="urn:microsoft.com/office/officeart/2005/8/layout/cycle7"/>
    <dgm:cxn modelId="{043CC5DD-413A-4ACB-B425-AE7B7CF44609}" type="presParOf" srcId="{5B3A27D5-49D1-4C60-95A8-D4F24397AF0C}" destId="{11F574EC-E506-4161-8051-8E39D82FB640}" srcOrd="3" destOrd="0" presId="urn:microsoft.com/office/officeart/2005/8/layout/cycle7"/>
    <dgm:cxn modelId="{25D502A1-2CF5-47DE-ACAC-E9CC67059B77}" type="presParOf" srcId="{11F574EC-E506-4161-8051-8E39D82FB640}" destId="{CCDEDB21-BA9C-492D-9F1C-E148BDB864A6}" srcOrd="0" destOrd="0" presId="urn:microsoft.com/office/officeart/2005/8/layout/cycle7"/>
    <dgm:cxn modelId="{F53840DE-5438-424E-94F4-4D818844EBD8}" type="presParOf" srcId="{5B3A27D5-49D1-4C60-95A8-D4F24397AF0C}" destId="{7614D45D-DDD8-48ED-BDD1-70CC8C3C43AD}" srcOrd="4" destOrd="0" presId="urn:microsoft.com/office/officeart/2005/8/layout/cycle7"/>
    <dgm:cxn modelId="{615B9A86-005B-43A5-AD15-432BDAD811A3}" type="presParOf" srcId="{5B3A27D5-49D1-4C60-95A8-D4F24397AF0C}" destId="{6C26F27C-900A-4A68-B1A1-A7AFA126F7DC}" srcOrd="5" destOrd="0" presId="urn:microsoft.com/office/officeart/2005/8/layout/cycle7"/>
    <dgm:cxn modelId="{C6048E24-82BD-48A2-83B9-C0930DB69E0D}" type="presParOf" srcId="{6C26F27C-900A-4A68-B1A1-A7AFA126F7DC}" destId="{286C49B7-0D9B-4AA7-A8FD-587303061B37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3494FC-4126-4BE9-A5FF-6974C383FAC9}" type="datetimeFigureOut">
              <a:rPr lang="ru-RU" smtClean="0"/>
              <a:pPr/>
              <a:t>22.06.2014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1B618D-8174-4095-90A5-846AE998C64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factroom.ru/facts/205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785794"/>
            <a:ext cx="7854696" cy="50006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 smtClean="0"/>
              <a:t>Toshkent  </a:t>
            </a:r>
            <a:r>
              <a:rPr lang="en-US" sz="3200" dirty="0" err="1" smtClean="0"/>
              <a:t>viloyati</a:t>
            </a:r>
            <a:r>
              <a:rPr lang="en-US" sz="3200" dirty="0" smtClean="0"/>
              <a:t> </a:t>
            </a:r>
            <a:r>
              <a:rPr lang="en-US" sz="3200" dirty="0" err="1" smtClean="0"/>
              <a:t>Qibray</a:t>
            </a:r>
            <a:r>
              <a:rPr lang="en-US" sz="3200" dirty="0" smtClean="0"/>
              <a:t> </a:t>
            </a:r>
            <a:r>
              <a:rPr lang="en-US" sz="3200" dirty="0" err="1" smtClean="0"/>
              <a:t>tumani</a:t>
            </a:r>
            <a:endParaRPr lang="en-US" sz="3200" dirty="0" smtClean="0"/>
          </a:p>
          <a:p>
            <a:pPr algn="ctr"/>
            <a:r>
              <a:rPr lang="en-US" sz="3200" dirty="0" smtClean="0"/>
              <a:t>  </a:t>
            </a:r>
            <a:r>
              <a:rPr lang="en-US" sz="3200" dirty="0" smtClean="0"/>
              <a:t>6-umumiy </a:t>
            </a:r>
            <a:r>
              <a:rPr lang="en-US" sz="3200" dirty="0" err="1" smtClean="0"/>
              <a:t>o`rta</a:t>
            </a:r>
            <a:r>
              <a:rPr lang="en-US" sz="3200" dirty="0" smtClean="0"/>
              <a:t> </a:t>
            </a:r>
            <a:r>
              <a:rPr lang="en-US" sz="3200" dirty="0" err="1" smtClean="0"/>
              <a:t>ta`lim</a:t>
            </a:r>
            <a:r>
              <a:rPr lang="en-US" sz="3200" dirty="0" smtClean="0"/>
              <a:t> </a:t>
            </a:r>
            <a:r>
              <a:rPr lang="en-US" sz="3200" dirty="0" err="1" smtClean="0"/>
              <a:t>maktabining</a:t>
            </a:r>
            <a:endParaRPr lang="en-US" sz="3200" dirty="0" smtClean="0"/>
          </a:p>
          <a:p>
            <a:pPr algn="ctr"/>
            <a:r>
              <a:rPr lang="en-US" sz="3200" dirty="0" smtClean="0"/>
              <a:t> </a:t>
            </a:r>
            <a:r>
              <a:rPr lang="en-US" sz="3200" dirty="0" err="1" smtClean="0"/>
              <a:t>fizika</a:t>
            </a:r>
            <a:r>
              <a:rPr lang="en-US" sz="3200" dirty="0" smtClean="0"/>
              <a:t> </a:t>
            </a:r>
            <a:r>
              <a:rPr lang="en-US" sz="3200" dirty="0" err="1" smtClean="0"/>
              <a:t>fani</a:t>
            </a:r>
            <a:r>
              <a:rPr lang="en-US" sz="3200" dirty="0" smtClean="0"/>
              <a:t> </a:t>
            </a:r>
            <a:r>
              <a:rPr lang="en-US" sz="3200" dirty="0" err="1" smtClean="0"/>
              <a:t>o`qituvchisi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algn="ctr"/>
            <a:r>
              <a:rPr lang="en-US" sz="3200" dirty="0" err="1" smtClean="0"/>
              <a:t>Masharipova</a:t>
            </a:r>
            <a:r>
              <a:rPr lang="en-US" sz="3200" dirty="0" smtClean="0"/>
              <a:t> </a:t>
            </a:r>
            <a:r>
              <a:rPr lang="en-US" sz="3200" dirty="0" err="1" smtClean="0"/>
              <a:t>Zamira</a:t>
            </a:r>
            <a:r>
              <a:rPr lang="en-US" sz="3200" dirty="0" smtClean="0"/>
              <a:t> </a:t>
            </a:r>
            <a:r>
              <a:rPr lang="en-US" sz="3200" dirty="0" err="1" smtClean="0"/>
              <a:t>Axmedovna</a:t>
            </a:r>
            <a:endParaRPr lang="en-US" sz="3200" dirty="0" smtClean="0"/>
          </a:p>
          <a:p>
            <a:pPr algn="ctr"/>
            <a:endParaRPr lang="en-US" sz="3200" b="1" dirty="0" smtClean="0"/>
          </a:p>
          <a:p>
            <a:pPr algn="ctr"/>
            <a:endParaRPr lang="en-US" sz="900" b="1" dirty="0" smtClean="0"/>
          </a:p>
          <a:p>
            <a:pPr algn="ctr"/>
            <a:r>
              <a:rPr lang="en-US" sz="6000" b="1" u="sng" dirty="0" err="1" smtClean="0"/>
              <a:t>Mavzu</a:t>
            </a:r>
            <a:r>
              <a:rPr lang="en-US" sz="6000" b="1" u="sng" dirty="0" smtClean="0"/>
              <a:t>:</a:t>
            </a:r>
            <a:r>
              <a:rPr lang="en-US" sz="6000" u="sng" dirty="0" smtClean="0"/>
              <a:t> </a:t>
            </a:r>
            <a:r>
              <a:rPr lang="en-US" sz="6000" i="1" u="sng" dirty="0" err="1" smtClean="0"/>
              <a:t>Yassi</a:t>
            </a:r>
            <a:r>
              <a:rPr lang="en-US" sz="6000" i="1" u="sng" dirty="0" smtClean="0"/>
              <a:t> </a:t>
            </a:r>
            <a:r>
              <a:rPr lang="en-US" sz="6000" i="1" u="sng" dirty="0" err="1" smtClean="0"/>
              <a:t>va</a:t>
            </a:r>
            <a:r>
              <a:rPr lang="en-US" sz="6000" i="1" u="sng" dirty="0" smtClean="0"/>
              <a:t> </a:t>
            </a:r>
            <a:r>
              <a:rPr lang="en-US" sz="6000" i="1" u="sng" dirty="0" err="1" smtClean="0"/>
              <a:t>sferik</a:t>
            </a:r>
            <a:r>
              <a:rPr lang="en-US" sz="6000" i="1" u="sng" dirty="0" smtClean="0"/>
              <a:t> </a:t>
            </a:r>
            <a:r>
              <a:rPr lang="en-US" sz="6000" i="1" u="sng" dirty="0" err="1" smtClean="0"/>
              <a:t>ko`zgular</a:t>
            </a:r>
            <a:r>
              <a:rPr lang="en-US" sz="6000" dirty="0" smtClean="0"/>
              <a:t> </a:t>
            </a:r>
            <a:endParaRPr lang="ru-RU" sz="6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58204" cy="4510862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Ko`zgularda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yasash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buyumdan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chiqqan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ikkita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nurdan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foydalanish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kifoya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Botiq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ko`guda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yonib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turgan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shamning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tasvirini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yasaymiz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Sham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2 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masofadan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narida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qo`yilagan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nurni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bosh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optik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o`qqa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parallel, 2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nurni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bosh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fokus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yo`naltiramiz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qaytib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o`zaro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uchrashgan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joyda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shamning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tasviri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bo`ladi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Bunda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to`nkarilgan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kichiklashgan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haqiqiy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bo`ladi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Botiq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ko`zgudagi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endParaRPr lang="ru-RU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2800" y="1935163"/>
            <a:ext cx="56783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3571868" y="5643578"/>
            <a:ext cx="1785950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Agar </a:t>
            </a:r>
            <a:r>
              <a:rPr lang="en-US" sz="3200" dirty="0" err="1" smtClean="0"/>
              <a:t>buyum</a:t>
            </a:r>
            <a:r>
              <a:rPr lang="en-US" sz="3200" dirty="0" smtClean="0"/>
              <a:t> </a:t>
            </a:r>
            <a:r>
              <a:rPr lang="en-US" sz="3200" dirty="0" err="1" smtClean="0"/>
              <a:t>ko`zgudan</a:t>
            </a:r>
            <a:r>
              <a:rPr lang="en-US" sz="3200" dirty="0" smtClean="0"/>
              <a:t> 2 F </a:t>
            </a:r>
            <a:r>
              <a:rPr lang="en-US" sz="3200" dirty="0" err="1" smtClean="0"/>
              <a:t>va</a:t>
            </a:r>
            <a:r>
              <a:rPr lang="en-US" sz="3200" dirty="0" smtClean="0"/>
              <a:t> F </a:t>
            </a:r>
            <a:r>
              <a:rPr lang="en-US" sz="3200" dirty="0" err="1" smtClean="0"/>
              <a:t>oralig`idagi</a:t>
            </a:r>
            <a:r>
              <a:rPr lang="en-US" sz="3200" dirty="0" smtClean="0"/>
              <a:t> </a:t>
            </a:r>
            <a:r>
              <a:rPr lang="en-US" sz="3200" dirty="0" err="1" smtClean="0"/>
              <a:t>masofaga</a:t>
            </a:r>
            <a:r>
              <a:rPr lang="en-US" sz="3200" dirty="0" smtClean="0"/>
              <a:t> </a:t>
            </a:r>
            <a:r>
              <a:rPr lang="en-US" sz="3200" dirty="0" err="1" smtClean="0"/>
              <a:t>qo`yilsa</a:t>
            </a:r>
            <a:r>
              <a:rPr lang="en-US" sz="3200" dirty="0" smtClean="0"/>
              <a:t> </a:t>
            </a:r>
            <a:r>
              <a:rPr lang="en-US" sz="3200" dirty="0" err="1" smtClean="0"/>
              <a:t>tasvir</a:t>
            </a:r>
            <a:r>
              <a:rPr lang="en-US" sz="3200" dirty="0" smtClean="0"/>
              <a:t> </a:t>
            </a:r>
            <a:r>
              <a:rPr lang="en-US" sz="3200" dirty="0" err="1" smtClean="0"/>
              <a:t>to`nkarilgan</a:t>
            </a:r>
            <a:r>
              <a:rPr lang="en-US" sz="3200" dirty="0" smtClean="0"/>
              <a:t>, </a:t>
            </a:r>
            <a:r>
              <a:rPr lang="en-US" sz="3200" dirty="0" err="1" smtClean="0"/>
              <a:t>kattalashgan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haqiqiy</a:t>
            </a:r>
            <a:r>
              <a:rPr lang="en-US" sz="3200" dirty="0" smtClean="0"/>
              <a:t> </a:t>
            </a:r>
            <a:r>
              <a:rPr lang="en-US" sz="3200" dirty="0" err="1" smtClean="0"/>
              <a:t>bo`ladi</a:t>
            </a:r>
            <a:r>
              <a:rPr lang="en-US" sz="3200" dirty="0" smtClean="0"/>
              <a:t>.  </a:t>
            </a:r>
            <a:endParaRPr lang="ru-RU" sz="3200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4107" y="2571750"/>
            <a:ext cx="6370086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Qavariq</a:t>
            </a:r>
            <a:r>
              <a:rPr lang="en-US" dirty="0" smtClean="0"/>
              <a:t> </a:t>
            </a:r>
            <a:r>
              <a:rPr lang="en-US" dirty="0" err="1" smtClean="0"/>
              <a:t>ko`zgudagi</a:t>
            </a:r>
            <a:r>
              <a:rPr lang="en-US" dirty="0" smtClean="0"/>
              <a:t> </a:t>
            </a:r>
            <a:r>
              <a:rPr lang="en-US" dirty="0" err="1" smtClean="0"/>
              <a:t>tasvir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857356" y="2071678"/>
            <a:ext cx="5114932" cy="308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00034" y="5572139"/>
            <a:ext cx="8186766" cy="7827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Qavariq</a:t>
            </a:r>
            <a:r>
              <a:rPr lang="en-US" dirty="0" smtClean="0"/>
              <a:t> </a:t>
            </a:r>
            <a:r>
              <a:rPr lang="en-US" dirty="0" err="1" smtClean="0"/>
              <a:t>ko`zguda</a:t>
            </a:r>
            <a:r>
              <a:rPr lang="en-US" dirty="0" smtClean="0"/>
              <a:t> </a:t>
            </a:r>
            <a:r>
              <a:rPr lang="en-US" dirty="0" err="1" smtClean="0"/>
              <a:t>tasvir</a:t>
            </a:r>
            <a:r>
              <a:rPr lang="en-US" dirty="0" smtClean="0"/>
              <a:t> </a:t>
            </a:r>
            <a:r>
              <a:rPr lang="en-US" dirty="0" err="1" smtClean="0"/>
              <a:t>to`g`ri</a:t>
            </a:r>
            <a:r>
              <a:rPr lang="en-US" dirty="0" smtClean="0"/>
              <a:t> </a:t>
            </a:r>
            <a:r>
              <a:rPr lang="en-US" dirty="0" err="1" smtClean="0"/>
              <a:t>kichiklashgan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mavhum</a:t>
            </a:r>
            <a:r>
              <a:rPr lang="en-US" dirty="0" smtClean="0"/>
              <a:t> </a:t>
            </a:r>
            <a:r>
              <a:rPr lang="en-US" dirty="0" err="1" smtClean="0"/>
              <a:t>bo`ladi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39160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Qavariq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botiq</a:t>
            </a:r>
            <a:r>
              <a:rPr lang="en-US" sz="2400" dirty="0" smtClean="0"/>
              <a:t> </a:t>
            </a:r>
            <a:r>
              <a:rPr lang="en-US" sz="2400" dirty="0" err="1" smtClean="0"/>
              <a:t>ko`gularda</a:t>
            </a:r>
            <a:r>
              <a:rPr lang="en-US" sz="2400" dirty="0" smtClean="0"/>
              <a:t> </a:t>
            </a:r>
            <a:r>
              <a:rPr lang="en-US" sz="2400" dirty="0" err="1" smtClean="0"/>
              <a:t>buyumdan</a:t>
            </a:r>
            <a:r>
              <a:rPr lang="en-US" sz="2400" dirty="0" smtClean="0"/>
              <a:t> </a:t>
            </a:r>
            <a:r>
              <a:rPr lang="en-US" sz="2400" dirty="0" err="1" smtClean="0"/>
              <a:t>ko`zgu</a:t>
            </a:r>
            <a:r>
              <a:rPr lang="en-US" sz="2400" dirty="0" smtClean="0"/>
              <a:t> </a:t>
            </a:r>
            <a:r>
              <a:rPr lang="en-US" sz="2400" dirty="0" err="1" smtClean="0"/>
              <a:t>markazigacha</a:t>
            </a:r>
            <a:r>
              <a:rPr lang="en-US" sz="2400" dirty="0" smtClean="0"/>
              <a:t> </a:t>
            </a:r>
            <a:r>
              <a:rPr lang="en-US" sz="2400" dirty="0" err="1" smtClean="0"/>
              <a:t>bo`lgan</a:t>
            </a:r>
            <a:r>
              <a:rPr lang="en-US" sz="2400" dirty="0" smtClean="0"/>
              <a:t> </a:t>
            </a:r>
            <a:r>
              <a:rPr lang="en-US" sz="2400" dirty="0" err="1" smtClean="0"/>
              <a:t>masofa</a:t>
            </a:r>
            <a:r>
              <a:rPr lang="en-US" sz="2400" dirty="0" smtClean="0"/>
              <a:t> d </a:t>
            </a:r>
            <a:r>
              <a:rPr lang="en-US" sz="2400" dirty="0" err="1" smtClean="0"/>
              <a:t>harfi</a:t>
            </a:r>
            <a:r>
              <a:rPr lang="en-US" sz="2400" dirty="0" smtClean="0"/>
              <a:t> </a:t>
            </a:r>
            <a:r>
              <a:rPr lang="en-US" sz="2400" dirty="0" err="1" smtClean="0"/>
              <a:t>bilan</a:t>
            </a:r>
            <a:r>
              <a:rPr lang="en-US" sz="2400" dirty="0" smtClean="0"/>
              <a:t> </a:t>
            </a:r>
            <a:r>
              <a:rPr lang="en-US" sz="2400" dirty="0" err="1" smtClean="0"/>
              <a:t>belgilanadi</a:t>
            </a:r>
            <a:r>
              <a:rPr lang="en-US" sz="2400" dirty="0" smtClean="0"/>
              <a:t>. </a:t>
            </a:r>
            <a:r>
              <a:rPr lang="en-US" sz="2400" dirty="0" err="1" smtClean="0"/>
              <a:t>Tasvirdan</a:t>
            </a:r>
            <a:r>
              <a:rPr lang="en-US" sz="2400" dirty="0" smtClean="0"/>
              <a:t> </a:t>
            </a:r>
            <a:r>
              <a:rPr lang="en-US" sz="2400" dirty="0" err="1" smtClean="0"/>
              <a:t>ko`zgu</a:t>
            </a:r>
            <a:r>
              <a:rPr lang="en-US" sz="2400" dirty="0" smtClean="0"/>
              <a:t> </a:t>
            </a:r>
            <a:r>
              <a:rPr lang="en-US" sz="2400" dirty="0" err="1" smtClean="0"/>
              <a:t>o`rtasifgacha</a:t>
            </a:r>
            <a:r>
              <a:rPr lang="en-US" sz="2400" dirty="0" smtClean="0"/>
              <a:t> </a:t>
            </a:r>
            <a:r>
              <a:rPr lang="en-US" sz="2400" dirty="0" err="1" smtClean="0"/>
              <a:t>bo`lgan</a:t>
            </a:r>
            <a:r>
              <a:rPr lang="en-US" sz="2400" dirty="0" smtClean="0"/>
              <a:t> </a:t>
            </a:r>
            <a:r>
              <a:rPr lang="en-US" sz="2400" dirty="0" err="1" smtClean="0"/>
              <a:t>masofa</a:t>
            </a:r>
            <a:r>
              <a:rPr lang="en-US" sz="2400" dirty="0" smtClean="0"/>
              <a:t> f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masofasi</a:t>
            </a:r>
            <a:r>
              <a:rPr lang="en-US" sz="2400" dirty="0" smtClean="0"/>
              <a:t> F </a:t>
            </a:r>
            <a:r>
              <a:rPr lang="en-US" sz="2400" dirty="0" err="1" smtClean="0"/>
              <a:t>orasida</a:t>
            </a:r>
            <a:r>
              <a:rPr lang="en-US" sz="2400" dirty="0" smtClean="0"/>
              <a:t> </a:t>
            </a:r>
            <a:r>
              <a:rPr lang="en-US" sz="2400" dirty="0" err="1" smtClean="0"/>
              <a:t>quyidagicha</a:t>
            </a:r>
            <a:r>
              <a:rPr lang="en-US" sz="2400" dirty="0" smtClean="0"/>
              <a:t> </a:t>
            </a:r>
            <a:r>
              <a:rPr lang="en-US" sz="2400" dirty="0" err="1" smtClean="0"/>
              <a:t>bog`liqlik</a:t>
            </a:r>
            <a:r>
              <a:rPr lang="en-US" sz="2400" dirty="0" smtClean="0"/>
              <a:t> bor.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=     +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ru-RU" sz="2400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7" y="3011280"/>
            <a:ext cx="4286279" cy="331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00430" y="5572140"/>
            <a:ext cx="2143140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2357430"/>
            <a:ext cx="176762" cy="599453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357430"/>
            <a:ext cx="142876" cy="607226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2428868"/>
            <a:ext cx="153867" cy="5715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15328" cy="29392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Sferik</a:t>
            </a:r>
            <a:r>
              <a:rPr lang="en-US" sz="2400" dirty="0" smtClean="0"/>
              <a:t> </a:t>
            </a:r>
            <a:r>
              <a:rPr lang="en-US" sz="2400" dirty="0" err="1" smtClean="0"/>
              <a:t>ko`zgular</a:t>
            </a:r>
            <a:r>
              <a:rPr lang="en-US" sz="2400" dirty="0" smtClean="0"/>
              <a:t> </a:t>
            </a:r>
            <a:r>
              <a:rPr lang="en-US" sz="2400" dirty="0" err="1" smtClean="0"/>
              <a:t>kundalik</a:t>
            </a:r>
            <a:r>
              <a:rPr lang="en-US" sz="2400" dirty="0" smtClean="0"/>
              <a:t> </a:t>
            </a:r>
            <a:r>
              <a:rPr lang="en-US" sz="2400" dirty="0" err="1" smtClean="0"/>
              <a:t>turmushda</a:t>
            </a:r>
            <a:r>
              <a:rPr lang="en-US" sz="2400" dirty="0" smtClean="0"/>
              <a:t> </a:t>
            </a:r>
            <a:r>
              <a:rPr lang="en-US" sz="2400" dirty="0" err="1" smtClean="0"/>
              <a:t>keng</a:t>
            </a:r>
            <a:r>
              <a:rPr lang="en-US" sz="2400" dirty="0" smtClean="0"/>
              <a:t> </a:t>
            </a:r>
            <a:r>
              <a:rPr lang="en-US" sz="2400" dirty="0" err="1" smtClean="0"/>
              <a:t>qo`llaniladi</a:t>
            </a:r>
            <a:r>
              <a:rPr lang="en-US" sz="2400" dirty="0" smtClean="0"/>
              <a:t>. </a:t>
            </a:r>
            <a:r>
              <a:rPr lang="en-US" sz="2400" dirty="0" err="1" smtClean="0"/>
              <a:t>Qavariq</a:t>
            </a:r>
            <a:r>
              <a:rPr lang="en-US" sz="2400" dirty="0" smtClean="0"/>
              <a:t> </a:t>
            </a:r>
            <a:r>
              <a:rPr lang="en-US" sz="2400" dirty="0" err="1" smtClean="0"/>
              <a:t>ko`zgular</a:t>
            </a:r>
            <a:r>
              <a:rPr lang="en-US" sz="2400" dirty="0" smtClean="0"/>
              <a:t> </a:t>
            </a:r>
            <a:r>
              <a:rPr lang="en-US" sz="2400" dirty="0" err="1" smtClean="0"/>
              <a:t>avtomobillarda</a:t>
            </a:r>
            <a:r>
              <a:rPr lang="en-US" sz="2400" dirty="0" smtClean="0"/>
              <a:t> </a:t>
            </a:r>
            <a:r>
              <a:rPr lang="en-US" sz="2400" dirty="0" err="1" smtClean="0"/>
              <a:t>orqa</a:t>
            </a:r>
            <a:r>
              <a:rPr lang="en-US" sz="2400" dirty="0" smtClean="0"/>
              <a:t> </a:t>
            </a:r>
            <a:r>
              <a:rPr lang="en-US" sz="2400" dirty="0" err="1" smtClean="0"/>
              <a:t>tomonni</a:t>
            </a:r>
            <a:r>
              <a:rPr lang="en-US" sz="2400" dirty="0" smtClean="0"/>
              <a:t> </a:t>
            </a:r>
            <a:r>
              <a:rPr lang="en-US" sz="2400" dirty="0" err="1" smtClean="0"/>
              <a:t>kuzatish</a:t>
            </a:r>
            <a:r>
              <a:rPr lang="en-US" sz="2400" dirty="0" smtClean="0"/>
              <a:t> </a:t>
            </a:r>
            <a:r>
              <a:rPr lang="en-US" sz="2400" dirty="0" err="1" smtClean="0"/>
              <a:t>uchun</a:t>
            </a:r>
            <a:r>
              <a:rPr lang="en-US" sz="2400" dirty="0" smtClean="0"/>
              <a:t> </a:t>
            </a:r>
            <a:r>
              <a:rPr lang="en-US" sz="2400" dirty="0" err="1" smtClean="0"/>
              <a:t>o`rnatiladi</a:t>
            </a:r>
            <a:r>
              <a:rPr lang="en-US" sz="2400" dirty="0" smtClean="0"/>
              <a:t>. </a:t>
            </a:r>
            <a:r>
              <a:rPr lang="en-US" sz="2400" dirty="0" err="1" smtClean="0"/>
              <a:t>Chunki</a:t>
            </a:r>
            <a:r>
              <a:rPr lang="en-US" sz="2400" dirty="0" smtClean="0"/>
              <a:t> </a:t>
            </a:r>
            <a:r>
              <a:rPr lang="en-US" sz="2400" dirty="0" err="1" smtClean="0"/>
              <a:t>unda</a:t>
            </a:r>
            <a:r>
              <a:rPr lang="en-US" sz="2400" dirty="0" smtClean="0"/>
              <a:t> </a:t>
            </a:r>
            <a:r>
              <a:rPr lang="en-US" sz="2400" dirty="0" err="1" smtClean="0"/>
              <a:t>yassi</a:t>
            </a:r>
            <a:r>
              <a:rPr lang="en-US" sz="2400" dirty="0" smtClean="0"/>
              <a:t> </a:t>
            </a:r>
            <a:r>
              <a:rPr lang="en-US" sz="2400" dirty="0" err="1" smtClean="0"/>
              <a:t>ko`zguga</a:t>
            </a:r>
            <a:r>
              <a:rPr lang="en-US" sz="2400" dirty="0" smtClean="0"/>
              <a:t> </a:t>
            </a:r>
            <a:r>
              <a:rPr lang="en-US" sz="2400" dirty="0" err="1" smtClean="0"/>
              <a:t>nisbatan</a:t>
            </a:r>
            <a:r>
              <a:rPr lang="en-US" sz="2400" dirty="0" smtClean="0"/>
              <a:t> </a:t>
            </a:r>
            <a:r>
              <a:rPr lang="en-US" sz="2400" dirty="0" err="1" smtClean="0"/>
              <a:t>kattaroq</a:t>
            </a:r>
            <a:r>
              <a:rPr lang="en-US" sz="2400" dirty="0" smtClean="0"/>
              <a:t> </a:t>
            </a:r>
            <a:r>
              <a:rPr lang="en-US" sz="2400" dirty="0" err="1" smtClean="0"/>
              <a:t>joyni</a:t>
            </a:r>
            <a:r>
              <a:rPr lang="en-US" sz="2400" dirty="0" smtClean="0"/>
              <a:t> </a:t>
            </a:r>
            <a:r>
              <a:rPr lang="en-US" sz="2400" dirty="0" err="1" smtClean="0"/>
              <a:t>ko`rish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ru-RU" sz="2400" dirty="0"/>
          </a:p>
        </p:txBody>
      </p:sp>
      <p:pic>
        <p:nvPicPr>
          <p:cNvPr id="7170" name="Picture 2" descr="http://www.factroom.ru/wp-content/uploads/2012/06/116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214842" cy="3164964"/>
          </a:xfrm>
          <a:prstGeom prst="rect">
            <a:avLst/>
          </a:prstGeom>
          <a:noFill/>
        </p:spPr>
      </p:pic>
      <p:pic>
        <p:nvPicPr>
          <p:cNvPr id="7171" name="Picture 3" descr="E:\Замира\animatsiya\1349128084_1334417521_rear_view_mirror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643314"/>
            <a:ext cx="3803438" cy="284935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Botiq</a:t>
            </a:r>
            <a:r>
              <a:rPr lang="en-US" sz="3200" dirty="0" smtClean="0"/>
              <a:t> </a:t>
            </a:r>
            <a:r>
              <a:rPr lang="en-US" sz="3200" dirty="0" err="1" smtClean="0"/>
              <a:t>ko`zgular</a:t>
            </a:r>
            <a:r>
              <a:rPr lang="en-US" sz="3200" dirty="0" smtClean="0"/>
              <a:t> </a:t>
            </a:r>
            <a:r>
              <a:rPr lang="en-US" sz="3200" dirty="0" err="1" smtClean="0"/>
              <a:t>nurni</a:t>
            </a:r>
            <a:r>
              <a:rPr lang="en-US" sz="3200" dirty="0" smtClean="0"/>
              <a:t> </a:t>
            </a:r>
            <a:r>
              <a:rPr lang="en-US" sz="3200" dirty="0" err="1" smtClean="0"/>
              <a:t>to`plash</a:t>
            </a:r>
            <a:r>
              <a:rPr lang="en-US" sz="3200" dirty="0" smtClean="0"/>
              <a:t> </a:t>
            </a:r>
            <a:r>
              <a:rPr lang="en-US" sz="3200" dirty="0" err="1" smtClean="0"/>
              <a:t>hususiyatiga</a:t>
            </a:r>
            <a:r>
              <a:rPr lang="en-US" sz="3200" dirty="0" smtClean="0"/>
              <a:t> </a:t>
            </a:r>
            <a:r>
              <a:rPr lang="en-US" sz="3200" dirty="0" err="1" smtClean="0"/>
              <a:t>ega</a:t>
            </a:r>
            <a:r>
              <a:rPr lang="en-US" sz="3200" dirty="0" smtClean="0"/>
              <a:t> </a:t>
            </a:r>
            <a:r>
              <a:rPr lang="en-US" sz="3200" dirty="0" err="1" smtClean="0"/>
              <a:t>bo`lganligidan</a:t>
            </a:r>
            <a:r>
              <a:rPr lang="en-US" sz="3200" dirty="0" smtClean="0"/>
              <a:t> </a:t>
            </a:r>
            <a:r>
              <a:rPr lang="en-US" sz="3200" dirty="0" err="1" smtClean="0"/>
              <a:t>projektorlarda</a:t>
            </a:r>
            <a:r>
              <a:rPr lang="en-US" sz="3200" dirty="0" smtClean="0"/>
              <a:t>, </a:t>
            </a:r>
            <a:r>
              <a:rPr lang="en-US" sz="3200" dirty="0" err="1" smtClean="0"/>
              <a:t>avtomobil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qo`l</a:t>
            </a:r>
            <a:r>
              <a:rPr lang="en-US" sz="3200" dirty="0" smtClean="0"/>
              <a:t> </a:t>
            </a:r>
            <a:r>
              <a:rPr lang="en-US" sz="3200" dirty="0" err="1" smtClean="0"/>
              <a:t>chiroqlarida</a:t>
            </a:r>
            <a:r>
              <a:rPr lang="en-US" sz="3200" dirty="0" smtClean="0"/>
              <a:t> </a:t>
            </a:r>
            <a:r>
              <a:rPr lang="en-US" sz="3200" dirty="0" err="1" smtClean="0"/>
              <a:t>qo`llaniladi</a:t>
            </a:r>
            <a:r>
              <a:rPr lang="en-US" sz="3200" dirty="0" smtClean="0"/>
              <a:t>. </a:t>
            </a:r>
            <a:endParaRPr lang="ru-RU" sz="3200" dirty="0"/>
          </a:p>
        </p:txBody>
      </p:sp>
      <p:pic>
        <p:nvPicPr>
          <p:cNvPr id="41986" name="Picture 2" descr="E:\Замира\animatsiya\80634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503" y="2786063"/>
            <a:ext cx="6290732" cy="353853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3500462" cy="207170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ko`zgularning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turini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aniqlang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74108216" descr="Отражение предмета в плоском зеркале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81500" y="0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326142796" descr="Отражение предмета в выпуклом зеркале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6125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155366630" descr="Отражение предметов в вогнутом зеркале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3286125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642938"/>
          <a:ext cx="8229600" cy="550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Tushunchalar</a:t>
                      </a: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Taxlili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 nima?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Ko`zguga qaraganimizda biz nimani ko`ramiz?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Sferik ko`zgu turlari?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Qavariq ko`zgular qayerlarda ishlatiladi?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Botiq ko`zgular qayerlarda ishlatiladi 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Botiq  ko`zguda tasvir qanday bo`ladi? 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8758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1600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Qavariq ko`zguda tasvir qanday boladi?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04088"/>
            <a:ext cx="8329642" cy="8170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2071678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Tushunchalar</a:t>
            </a:r>
            <a:endParaRPr lang="ru-RU" dirty="0" smtClean="0"/>
          </a:p>
          <a:p>
            <a:r>
              <a:rPr lang="en-US" dirty="0" err="1" smtClean="0"/>
              <a:t>Taxlili</a:t>
            </a:r>
            <a:endParaRPr lang="ru-RU" dirty="0" smtClean="0"/>
          </a:p>
          <a:p>
            <a:r>
              <a:rPr lang="en-US" dirty="0" err="1" smtClean="0"/>
              <a:t>Ko`zgu</a:t>
            </a:r>
            <a:r>
              <a:rPr lang="en-US" dirty="0" smtClean="0"/>
              <a:t> </a:t>
            </a:r>
            <a:r>
              <a:rPr lang="en-US" dirty="0" err="1" smtClean="0"/>
              <a:t>nima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 err="1" smtClean="0"/>
              <a:t>Kunish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qoplangan</a:t>
            </a:r>
            <a:r>
              <a:rPr lang="en-US" dirty="0" smtClean="0"/>
              <a:t> </a:t>
            </a:r>
            <a:r>
              <a:rPr lang="en-US" dirty="0" err="1" smtClean="0"/>
              <a:t>plastina</a:t>
            </a:r>
            <a:endParaRPr lang="ru-RU" dirty="0" smtClean="0"/>
          </a:p>
          <a:p>
            <a:r>
              <a:rPr lang="en-US" dirty="0" err="1" smtClean="0"/>
              <a:t>Ko`zguga</a:t>
            </a:r>
            <a:r>
              <a:rPr lang="en-US" dirty="0" smtClean="0"/>
              <a:t> </a:t>
            </a:r>
            <a:r>
              <a:rPr lang="en-US" dirty="0" err="1" smtClean="0"/>
              <a:t>qaraganimizda</a:t>
            </a:r>
            <a:r>
              <a:rPr lang="en-US" dirty="0" smtClean="0"/>
              <a:t> biz </a:t>
            </a:r>
            <a:r>
              <a:rPr lang="en-US" dirty="0" err="1" smtClean="0"/>
              <a:t>nimani</a:t>
            </a:r>
            <a:r>
              <a:rPr lang="en-US" dirty="0" smtClean="0"/>
              <a:t> </a:t>
            </a:r>
            <a:r>
              <a:rPr lang="en-US" dirty="0" err="1" smtClean="0"/>
              <a:t>ko`ramiz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 err="1" smtClean="0"/>
              <a:t>Aksimizni</a:t>
            </a:r>
            <a:endParaRPr lang="ru-RU" dirty="0" smtClean="0"/>
          </a:p>
          <a:p>
            <a:r>
              <a:rPr lang="en-US" dirty="0" err="1" smtClean="0"/>
              <a:t>Sferik</a:t>
            </a:r>
            <a:r>
              <a:rPr lang="en-US" dirty="0" smtClean="0"/>
              <a:t> </a:t>
            </a:r>
            <a:r>
              <a:rPr lang="en-US" dirty="0" err="1" smtClean="0"/>
              <a:t>ko`zgu</a:t>
            </a:r>
            <a:r>
              <a:rPr lang="en-US" dirty="0" smtClean="0"/>
              <a:t> </a:t>
            </a:r>
            <a:r>
              <a:rPr lang="en-US" dirty="0" err="1" smtClean="0"/>
              <a:t>turlari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 err="1" smtClean="0"/>
              <a:t>Botiq</a:t>
            </a:r>
            <a:r>
              <a:rPr lang="en-US" dirty="0" smtClean="0"/>
              <a:t>, </a:t>
            </a:r>
            <a:r>
              <a:rPr lang="en-US" dirty="0" err="1" smtClean="0"/>
              <a:t>qavariq</a:t>
            </a:r>
            <a:endParaRPr lang="ru-RU" dirty="0" smtClean="0"/>
          </a:p>
          <a:p>
            <a:r>
              <a:rPr lang="en-US" dirty="0" err="1" smtClean="0"/>
              <a:t>Qavariq</a:t>
            </a:r>
            <a:r>
              <a:rPr lang="en-US" dirty="0" smtClean="0"/>
              <a:t> </a:t>
            </a:r>
            <a:r>
              <a:rPr lang="en-US" dirty="0" err="1" smtClean="0"/>
              <a:t>ko`zgular</a:t>
            </a:r>
            <a:r>
              <a:rPr lang="en-US" dirty="0" smtClean="0"/>
              <a:t> </a:t>
            </a:r>
            <a:r>
              <a:rPr lang="en-US" dirty="0" err="1" smtClean="0"/>
              <a:t>qayerlarda</a:t>
            </a:r>
            <a:r>
              <a:rPr lang="en-US" dirty="0" smtClean="0"/>
              <a:t> </a:t>
            </a:r>
            <a:r>
              <a:rPr lang="en-US" dirty="0" err="1" smtClean="0"/>
              <a:t>ishlatiladi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 err="1" smtClean="0"/>
              <a:t>Aftomobillarda</a:t>
            </a:r>
            <a:r>
              <a:rPr lang="en-US" dirty="0" smtClean="0"/>
              <a:t> </a:t>
            </a:r>
            <a:r>
              <a:rPr lang="en-US" dirty="0" err="1" smtClean="0"/>
              <a:t>orqa</a:t>
            </a:r>
            <a:r>
              <a:rPr lang="en-US" dirty="0" smtClean="0"/>
              <a:t> </a:t>
            </a:r>
            <a:r>
              <a:rPr lang="en-US" dirty="0" err="1" smtClean="0"/>
              <a:t>tomonni</a:t>
            </a:r>
            <a:r>
              <a:rPr lang="en-US" dirty="0" smtClean="0"/>
              <a:t> </a:t>
            </a:r>
            <a:r>
              <a:rPr lang="en-US" dirty="0" err="1" smtClean="0"/>
              <a:t>kuzatish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596" y="285728"/>
          <a:ext cx="7786742" cy="542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671"/>
                <a:gridCol w="4051071"/>
              </a:tblGrid>
              <a:tr h="62910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Tushunchalar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Taxlili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10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nima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Kunish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bilan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qoplangan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plastina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7320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Ko`zguga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qaraganimizda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biz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nimani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ko`ramiz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Aksimizni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10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Sferik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turlari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Botiq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qavariq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7320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Qavariq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ko`zgular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qayerlarda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ishlatiladi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Aftomobillarda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orqa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tomonni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kuzatish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uchun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10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Botiq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ko`zgular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qayerlarda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ishlatiladi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Projector,avtomobil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qo`l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chiroqlarida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10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Botiq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ko`zguda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tasvir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qanday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bo`ladi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Haqiqiy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108"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Qavariq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ko`zguda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tasvir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qanday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boladi</a:t>
                      </a:r>
                      <a:r>
                        <a:rPr lang="en-US" sz="20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8600" algn="just">
                        <a:spcAft>
                          <a:spcPts val="0"/>
                        </a:spcAft>
                      </a:pPr>
                      <a:r>
                        <a:rPr lang="en-US" sz="2000" spc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Mavhum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1053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tomoni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kumush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qoplangan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shisha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plastinaga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deyiladi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biz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aksimizni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ko`ramiz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1" name="Picture 1" descr="E:\Замира\animatsiya\1349367116_element-interera-zerkal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86058"/>
            <a:ext cx="4930811" cy="363379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E:\Замира\animatsiya\deformatsiya-v-fotoshope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85794"/>
            <a:ext cx="5929354" cy="587956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29642" cy="4367986"/>
          </a:xfrm>
        </p:spPr>
        <p:txBody>
          <a:bodyPr/>
          <a:lstStyle/>
          <a:p>
            <a:pPr algn="ctr"/>
            <a:r>
              <a:rPr lang="en-US" sz="9600" dirty="0" err="1" smtClean="0"/>
              <a:t>E`tiboringiz</a:t>
            </a:r>
            <a:r>
              <a:rPr lang="en-US" sz="9600" dirty="0" smtClean="0"/>
              <a:t> </a:t>
            </a:r>
            <a:r>
              <a:rPr lang="en-US" sz="9600" dirty="0" err="1" smtClean="0"/>
              <a:t>uchun</a:t>
            </a:r>
            <a:r>
              <a:rPr lang="en-US" sz="9600" dirty="0" smtClean="0"/>
              <a:t> </a:t>
            </a:r>
            <a:r>
              <a:rPr lang="en-US" sz="9600" dirty="0" err="1" smtClean="0"/>
              <a:t>Raxmat</a:t>
            </a:r>
            <a:r>
              <a:rPr lang="en-US" sz="9600" dirty="0" smtClean="0"/>
              <a:t>!</a:t>
            </a:r>
            <a:endParaRPr lang="ru-RU" sz="9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186766" cy="500066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Narsa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buyumlardan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qaytgan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yorug`lik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tushadi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kumushlangan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qatlamidan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qaytadi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Yorug`likning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qaytish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qonunidan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foydalanib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yassi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aksimizga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qarab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qo`limizni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uzatsak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aksimiz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chap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qo`lini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uzatadi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Yassi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chap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tomon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tomonning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o`rni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almashib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ko`rinadi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Ko`zgudagi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buyum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o`zidan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chiqarmaydi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shuning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u="sng" dirty="0" err="1" smtClean="0">
                <a:latin typeface="Times New Roman" pitchFamily="18" charset="0"/>
                <a:cs typeface="Times New Roman" pitchFamily="18" charset="0"/>
              </a:rPr>
              <a:t>mavhum</a:t>
            </a:r>
            <a:r>
              <a:rPr lang="en-US" sz="32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u="sng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deyiladi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4329114" cy="414340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Ko`zguda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biz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o`z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aksimizni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ko`ramiz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Ko`zgudagi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o`lchami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buyumning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o`lchami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bo`ladi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Ko`zguga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yaqinlashsak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yaqinlashadi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uzoqlashsak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uzoqlashadi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Замира\animatsiya\u-zerkal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3365165" cy="499218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Yassi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ko`zgudagi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tasvir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7714" y="2329881"/>
            <a:ext cx="5228572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65661"/>
            <a:ext cx="5757558" cy="396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286116" y="5286387"/>
            <a:ext cx="2200284" cy="790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43042" y="1785926"/>
            <a:ext cx="2200284" cy="591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76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Sharning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bo`lagi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ko`rinishida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bo`lgan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ko`zgular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sferik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ko`zgular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deyiladi.Ular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turga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bo`linadi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28662" y="2428868"/>
          <a:ext cx="7572428" cy="389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Botiq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ko`zgu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071670" y="2143116"/>
            <a:ext cx="5038732" cy="29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714348" y="4214818"/>
            <a:ext cx="7972452" cy="2428892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sz="3400" dirty="0" smtClean="0"/>
              <a:t>  </a:t>
            </a:r>
            <a:r>
              <a:rPr lang="en-US" sz="3400" dirty="0" err="1" smtClean="0"/>
              <a:t>Botiq</a:t>
            </a:r>
            <a:r>
              <a:rPr lang="en-US" sz="3400" dirty="0" smtClean="0"/>
              <a:t> </a:t>
            </a:r>
            <a:r>
              <a:rPr lang="en-US" sz="3400" dirty="0" err="1" smtClean="0"/>
              <a:t>ko`zguga</a:t>
            </a:r>
            <a:r>
              <a:rPr lang="en-US" sz="3400" dirty="0" smtClean="0"/>
              <a:t> </a:t>
            </a:r>
            <a:r>
              <a:rPr lang="en-US" sz="3400" dirty="0" err="1" smtClean="0"/>
              <a:t>quyosh</a:t>
            </a:r>
            <a:r>
              <a:rPr lang="en-US" sz="3400" dirty="0" smtClean="0"/>
              <a:t> </a:t>
            </a:r>
            <a:r>
              <a:rPr lang="en-US" sz="3400" dirty="0" err="1" smtClean="0"/>
              <a:t>nuri</a:t>
            </a:r>
            <a:r>
              <a:rPr lang="en-US" sz="3400" dirty="0" smtClean="0"/>
              <a:t> </a:t>
            </a:r>
            <a:r>
              <a:rPr lang="en-US" sz="3400" dirty="0" err="1" smtClean="0"/>
              <a:t>yuborilsa</a:t>
            </a:r>
            <a:r>
              <a:rPr lang="en-US" sz="3400" dirty="0" smtClean="0"/>
              <a:t> </a:t>
            </a:r>
            <a:r>
              <a:rPr lang="en-US" sz="3400" dirty="0" err="1" smtClean="0"/>
              <a:t>ular</a:t>
            </a:r>
            <a:r>
              <a:rPr lang="en-US" sz="3400" dirty="0" smtClean="0"/>
              <a:t> </a:t>
            </a:r>
            <a:r>
              <a:rPr lang="en-US" sz="3400" dirty="0" err="1" smtClean="0"/>
              <a:t>bitta</a:t>
            </a:r>
            <a:r>
              <a:rPr lang="en-US" sz="3400" dirty="0" smtClean="0"/>
              <a:t> </a:t>
            </a:r>
            <a:r>
              <a:rPr lang="en-US" sz="3400" dirty="0" err="1" smtClean="0"/>
              <a:t>nuqtada</a:t>
            </a:r>
            <a:r>
              <a:rPr lang="en-US" sz="3400" dirty="0" smtClean="0"/>
              <a:t> </a:t>
            </a:r>
            <a:r>
              <a:rPr lang="en-US" sz="3400" dirty="0" err="1" smtClean="0"/>
              <a:t>to`planadi.Bu</a:t>
            </a:r>
            <a:r>
              <a:rPr lang="en-US" sz="3400" dirty="0" smtClean="0"/>
              <a:t> </a:t>
            </a:r>
            <a:r>
              <a:rPr lang="en-US" sz="3400" dirty="0" err="1" smtClean="0"/>
              <a:t>nuqta</a:t>
            </a:r>
            <a:r>
              <a:rPr lang="en-US" sz="3400" dirty="0" smtClean="0"/>
              <a:t> </a:t>
            </a:r>
            <a:r>
              <a:rPr lang="en-US" sz="3400" dirty="0" err="1" smtClean="0"/>
              <a:t>botiq</a:t>
            </a:r>
            <a:r>
              <a:rPr lang="en-US" sz="3400" dirty="0" smtClean="0"/>
              <a:t> </a:t>
            </a:r>
            <a:r>
              <a:rPr lang="en-US" sz="3400" dirty="0" err="1" smtClean="0"/>
              <a:t>ko`zguning</a:t>
            </a:r>
            <a:r>
              <a:rPr lang="en-US" sz="3400" dirty="0" smtClean="0"/>
              <a:t> </a:t>
            </a:r>
            <a:r>
              <a:rPr lang="en-US" sz="3400" dirty="0" err="1" smtClean="0"/>
              <a:t>fokusi</a:t>
            </a:r>
            <a:r>
              <a:rPr lang="en-US" sz="3400" dirty="0" smtClean="0"/>
              <a:t> </a:t>
            </a:r>
            <a:r>
              <a:rPr lang="en-US" sz="3400" dirty="0" err="1" smtClean="0"/>
              <a:t>deyiladi</a:t>
            </a:r>
            <a:r>
              <a:rPr lang="en-US" sz="3400" dirty="0" smtClean="0"/>
              <a:t> </a:t>
            </a:r>
            <a:r>
              <a:rPr lang="en-US" sz="3400" dirty="0" err="1" smtClean="0"/>
              <a:t>va</a:t>
            </a:r>
            <a:r>
              <a:rPr lang="en-US" sz="3400" dirty="0" smtClean="0"/>
              <a:t> F </a:t>
            </a:r>
            <a:r>
              <a:rPr lang="en-US" sz="3400" dirty="0" err="1" smtClean="0"/>
              <a:t>harfi</a:t>
            </a:r>
            <a:r>
              <a:rPr lang="en-US" sz="3400" dirty="0" smtClean="0"/>
              <a:t> </a:t>
            </a:r>
            <a:r>
              <a:rPr lang="en-US" sz="3400" dirty="0" err="1" smtClean="0"/>
              <a:t>bilan</a:t>
            </a:r>
            <a:r>
              <a:rPr lang="en-US" sz="3400" dirty="0" smtClean="0"/>
              <a:t> </a:t>
            </a:r>
            <a:r>
              <a:rPr lang="en-US" sz="3400" dirty="0" err="1" smtClean="0"/>
              <a:t>belgilanadi</a:t>
            </a:r>
            <a:r>
              <a:rPr lang="en-US" sz="3400" dirty="0" smtClean="0"/>
              <a:t>. </a:t>
            </a:r>
            <a:r>
              <a:rPr lang="en-US" sz="3400" dirty="0" err="1" smtClean="0"/>
              <a:t>Ko`zgu</a:t>
            </a:r>
            <a:r>
              <a:rPr lang="en-US" sz="3400" dirty="0" smtClean="0"/>
              <a:t> </a:t>
            </a:r>
            <a:r>
              <a:rPr lang="en-US" sz="3400" dirty="0" err="1" smtClean="0"/>
              <a:t>markazidan</a:t>
            </a:r>
            <a:r>
              <a:rPr lang="en-US" sz="3400" dirty="0" smtClean="0"/>
              <a:t> F </a:t>
            </a:r>
            <a:r>
              <a:rPr lang="en-US" sz="3400" dirty="0" err="1" smtClean="0"/>
              <a:t>nuqtagacha</a:t>
            </a:r>
            <a:r>
              <a:rPr lang="en-US" sz="3400" dirty="0" smtClean="0"/>
              <a:t> </a:t>
            </a:r>
            <a:r>
              <a:rPr lang="en-US" sz="3400" dirty="0" err="1" smtClean="0"/>
              <a:t>bo`lgan</a:t>
            </a:r>
            <a:r>
              <a:rPr lang="en-US" sz="3400" dirty="0" smtClean="0"/>
              <a:t> </a:t>
            </a:r>
            <a:r>
              <a:rPr lang="en-US" sz="3400" dirty="0" err="1" smtClean="0"/>
              <a:t>masofa</a:t>
            </a:r>
            <a:r>
              <a:rPr lang="en-US" sz="3400" dirty="0" smtClean="0"/>
              <a:t> </a:t>
            </a:r>
            <a:r>
              <a:rPr lang="en-US" sz="3400" dirty="0" err="1" smtClean="0"/>
              <a:t>Fokus</a:t>
            </a:r>
            <a:r>
              <a:rPr lang="en-US" sz="3400" dirty="0" smtClean="0"/>
              <a:t> </a:t>
            </a:r>
            <a:r>
              <a:rPr lang="en-US" sz="3400" dirty="0" err="1" smtClean="0"/>
              <a:t>masofasi</a:t>
            </a:r>
            <a:r>
              <a:rPr lang="en-US" sz="3400" dirty="0" smtClean="0"/>
              <a:t> </a:t>
            </a:r>
            <a:r>
              <a:rPr lang="en-US" sz="3400" dirty="0" err="1" smtClean="0"/>
              <a:t>deyiladi</a:t>
            </a:r>
            <a:r>
              <a:rPr lang="en-US" sz="3400" dirty="0" smtClean="0"/>
              <a:t>.</a:t>
            </a:r>
            <a:endParaRPr lang="ru-RU" sz="3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Qavariq</a:t>
            </a:r>
            <a:r>
              <a:rPr lang="en-US" dirty="0" smtClean="0"/>
              <a:t> </a:t>
            </a:r>
            <a:r>
              <a:rPr lang="en-US" dirty="0" err="1" smtClean="0"/>
              <a:t>ko`zgu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357422" y="1857364"/>
            <a:ext cx="46687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1000100" y="4857759"/>
            <a:ext cx="7686700" cy="1497165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Qavariq</a:t>
            </a:r>
            <a:r>
              <a:rPr lang="en-US" dirty="0" smtClean="0"/>
              <a:t> </a:t>
            </a:r>
            <a:r>
              <a:rPr lang="en-US" dirty="0" err="1" smtClean="0"/>
              <a:t>ko`zguga</a:t>
            </a:r>
            <a:r>
              <a:rPr lang="en-US" dirty="0" smtClean="0"/>
              <a:t> </a:t>
            </a:r>
            <a:r>
              <a:rPr lang="en-US" dirty="0" err="1" smtClean="0"/>
              <a:t>tushgan</a:t>
            </a:r>
            <a:r>
              <a:rPr lang="en-US" dirty="0" smtClean="0"/>
              <a:t> </a:t>
            </a:r>
            <a:r>
              <a:rPr lang="en-US" dirty="0" err="1" smtClean="0"/>
              <a:t>quyosh</a:t>
            </a:r>
            <a:r>
              <a:rPr lang="en-US" dirty="0" smtClean="0"/>
              <a:t> </a:t>
            </a:r>
            <a:r>
              <a:rPr lang="en-US" dirty="0" err="1" smtClean="0"/>
              <a:t>nurlari</a:t>
            </a:r>
            <a:r>
              <a:rPr lang="en-US" dirty="0" smtClean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</a:t>
            </a:r>
            <a:r>
              <a:rPr lang="en-US" dirty="0" err="1" smtClean="0"/>
              <a:t>sochiladi</a:t>
            </a:r>
            <a:r>
              <a:rPr lang="en-US" dirty="0" smtClean="0"/>
              <a:t>. </a:t>
            </a:r>
            <a:r>
              <a:rPr lang="en-US" dirty="0" err="1" smtClean="0"/>
              <a:t>Sochilgan</a:t>
            </a:r>
            <a:r>
              <a:rPr lang="en-US" dirty="0" smtClean="0"/>
              <a:t> </a:t>
            </a:r>
            <a:r>
              <a:rPr lang="en-US" dirty="0" err="1" smtClean="0"/>
              <a:t>nurlar</a:t>
            </a:r>
            <a:r>
              <a:rPr lang="en-US" dirty="0" smtClean="0"/>
              <a:t> </a:t>
            </a:r>
            <a:r>
              <a:rPr lang="en-US" dirty="0" err="1" smtClean="0"/>
              <a:t>fikran</a:t>
            </a:r>
            <a:r>
              <a:rPr lang="en-US" dirty="0" smtClean="0"/>
              <a:t> </a:t>
            </a:r>
            <a:r>
              <a:rPr lang="en-US" dirty="0" err="1" smtClean="0"/>
              <a:t>davom</a:t>
            </a:r>
            <a:r>
              <a:rPr lang="en-US" dirty="0" smtClean="0"/>
              <a:t> </a:t>
            </a:r>
            <a:r>
              <a:rPr lang="en-US" dirty="0" err="1" smtClean="0"/>
              <a:t>ettirilsa</a:t>
            </a:r>
            <a:r>
              <a:rPr lang="en-US" dirty="0" smtClean="0"/>
              <a:t> F </a:t>
            </a:r>
            <a:r>
              <a:rPr lang="en-US" dirty="0" err="1" smtClean="0"/>
              <a:t>nuqtada</a:t>
            </a:r>
            <a:r>
              <a:rPr lang="en-US" dirty="0" smtClean="0"/>
              <a:t> </a:t>
            </a:r>
            <a:r>
              <a:rPr lang="en-US" dirty="0" err="1" smtClean="0"/>
              <a:t>kesishadi</a:t>
            </a:r>
            <a:r>
              <a:rPr lang="en-US" dirty="0" smtClean="0"/>
              <a:t>. Bu </a:t>
            </a:r>
            <a:r>
              <a:rPr lang="en-US" i="1" u="sng" dirty="0" err="1" smtClean="0"/>
              <a:t>mavhum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deyiladi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510730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OD</a:t>
            </a:r>
            <a:r>
              <a:rPr lang="en-US" sz="3100" dirty="0" smtClean="0"/>
              <a:t>-</a:t>
            </a:r>
            <a:r>
              <a:rPr lang="en-US" sz="3100" dirty="0" err="1" smtClean="0"/>
              <a:t>ko`zguning</a:t>
            </a:r>
            <a:r>
              <a:rPr lang="en-US" sz="3100" dirty="0" smtClean="0"/>
              <a:t> </a:t>
            </a:r>
            <a:r>
              <a:rPr lang="en-US" sz="3100" dirty="0" err="1" smtClean="0"/>
              <a:t>egrilik</a:t>
            </a:r>
            <a:r>
              <a:rPr lang="en-US" sz="3100" dirty="0" smtClean="0"/>
              <a:t> </a:t>
            </a:r>
            <a:r>
              <a:rPr lang="en-US" sz="3100" dirty="0" err="1" smtClean="0"/>
              <a:t>radiusi</a:t>
            </a:r>
            <a:r>
              <a:rPr lang="en-US" sz="3100" dirty="0" smtClean="0"/>
              <a:t>, radius R </a:t>
            </a:r>
            <a:r>
              <a:rPr lang="en-US" sz="3100" dirty="0" err="1" smtClean="0"/>
              <a:t>harfi</a:t>
            </a:r>
            <a:r>
              <a:rPr lang="en-US" sz="3100" dirty="0" smtClean="0"/>
              <a:t> </a:t>
            </a:r>
            <a:r>
              <a:rPr lang="en-US" sz="3100" dirty="0" err="1" smtClean="0"/>
              <a:t>bilan</a:t>
            </a:r>
            <a:r>
              <a:rPr lang="en-US" sz="3100" dirty="0" smtClean="0"/>
              <a:t> </a:t>
            </a:r>
            <a:r>
              <a:rPr lang="en-US" sz="3100" dirty="0" err="1" smtClean="0"/>
              <a:t>belgilanadi</a:t>
            </a:r>
            <a:r>
              <a:rPr lang="en-US" sz="3100" dirty="0" smtClean="0"/>
              <a:t>. </a:t>
            </a:r>
            <a:br>
              <a:rPr lang="en-US" sz="3100" dirty="0" smtClean="0"/>
            </a:br>
            <a:r>
              <a:rPr lang="en-US" sz="3100" b="1" dirty="0" smtClean="0"/>
              <a:t>OF</a:t>
            </a:r>
            <a:r>
              <a:rPr lang="en-US" sz="3100" dirty="0" smtClean="0"/>
              <a:t>-</a:t>
            </a:r>
            <a:r>
              <a:rPr lang="en-US" sz="3100" dirty="0" err="1" smtClean="0"/>
              <a:t>ko`zguning</a:t>
            </a:r>
            <a:r>
              <a:rPr lang="en-US" sz="3100" dirty="0" smtClean="0"/>
              <a:t> </a:t>
            </a:r>
            <a:r>
              <a:rPr lang="en-US" sz="3100" dirty="0" err="1" smtClean="0"/>
              <a:t>fokus</a:t>
            </a:r>
            <a:r>
              <a:rPr lang="en-US" sz="3100" dirty="0" smtClean="0"/>
              <a:t> </a:t>
            </a:r>
            <a:r>
              <a:rPr lang="en-US" sz="3100" dirty="0" err="1" smtClean="0"/>
              <a:t>masofasi</a:t>
            </a:r>
            <a:r>
              <a:rPr lang="en-US" sz="3100" dirty="0" smtClean="0"/>
              <a:t>. </a:t>
            </a:r>
            <a:r>
              <a:rPr lang="en-US" sz="3100" dirty="0" err="1" smtClean="0"/>
              <a:t>Fokus</a:t>
            </a:r>
            <a:r>
              <a:rPr lang="en-US" sz="3100" dirty="0" smtClean="0"/>
              <a:t> </a:t>
            </a:r>
            <a:r>
              <a:rPr lang="en-US" sz="3100" dirty="0" err="1" smtClean="0"/>
              <a:t>masofani</a:t>
            </a:r>
            <a:r>
              <a:rPr lang="en-US" sz="3100" dirty="0" smtClean="0"/>
              <a:t> F </a:t>
            </a:r>
            <a:r>
              <a:rPr lang="en-US" sz="3100" dirty="0" err="1" smtClean="0"/>
              <a:t>harfida</a:t>
            </a:r>
            <a:r>
              <a:rPr lang="en-US" sz="3100" dirty="0" smtClean="0"/>
              <a:t> </a:t>
            </a:r>
            <a:r>
              <a:rPr lang="en-US" sz="3100" dirty="0" err="1" smtClean="0"/>
              <a:t>belgiladik</a:t>
            </a:r>
            <a:r>
              <a:rPr lang="en-US" sz="3100" dirty="0" smtClean="0"/>
              <a:t>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             OF=</a:t>
            </a:r>
            <a:r>
              <a:rPr lang="en-US" sz="3200" baseline="-250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                                                  </a:t>
            </a:r>
            <a:r>
              <a:rPr lang="en-US" sz="3100" dirty="0" smtClean="0"/>
              <a:t>F=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8439" y="3560068"/>
            <a:ext cx="235197" cy="797626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0288" y="3614744"/>
            <a:ext cx="457200" cy="742950"/>
          </a:xfrm>
          <a:prstGeom prst="rect">
            <a:avLst/>
          </a:prstGeom>
          <a:noFill/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281</TotalTime>
  <Words>486</Words>
  <Application>Microsoft Office PowerPoint</Application>
  <PresentationFormat>Экран (4:3)</PresentationFormat>
  <Paragraphs>68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Поток</vt:lpstr>
      <vt:lpstr>Слайд 1</vt:lpstr>
      <vt:lpstr>Bir tomoni kumush bilan qoplangan shisha plastinaga ko`zgu deyiladi. Ko`zguda biz o`z aksimizni ko`ramiz. </vt:lpstr>
      <vt:lpstr>Narsa buyumlardan qaytgan yorug`lik ko`zguga tushadi va uning kumushlangan qatlamidan qaytadi. Yorug`likning qaytish qonunidan foydalanib yassi ko`zguda tasvir hosil qilish mumkin. Ko`zgudagi aksimizga qarab unga o`ng qo`limizni uzatsak, aksimiz chap qo`lini uzatadi. Yassi ko`zguda chap tomon bilan o`ng tomonning o`rni almashib ko`rinadi. Ko`zgudagi buyum o`zidan nur chiqarmaydi, shuning uchun  tasvir mavhum tasvir deyiladi. </vt:lpstr>
      <vt:lpstr>Ko`zguda biz o`z aksimizni ko`ramiz. Ko`zgudagi tasvir o`lchami buyumning o`lchami bilan bir xil bo`ladi. Ko`zguga yaqinlashsak tasvir ham yaqinlashadi, uzoqlashsak tasvir ham uzoqlashadi.</vt:lpstr>
      <vt:lpstr>Yassi ko`zgudagi tasvir</vt:lpstr>
      <vt:lpstr>Sharning bir bo`lagi ko`rinishida bo`lgan ko`zgular sferik ko`zgular deyiladi.Ular ikki turga bo`linadi </vt:lpstr>
      <vt:lpstr>Botiq ko`zgu</vt:lpstr>
      <vt:lpstr>Qavariq ko`zgu</vt:lpstr>
      <vt:lpstr>OD-ko`zguning egrilik radiusi, radius R harfi bilan belgilanadi.  OF-ko`zguning fokus masofasi. Fokus masofani F harfida belgiladik.                OF=                                                  F= </vt:lpstr>
      <vt:lpstr>Ko`zgularda tasvir yasash uchun buyumdan chiqqan ikkita nurdan foydalanish kifoya. Botiq ko`guda yonib turgan shamning tasvirini yasaymiz. Sham ko`zgudan 2 F masofadan narida qo`yilagan birinchi nurni bosh optik o`qqa parallel, 2 nurni bosh fokus F ga yo`naltiramiz. Nur ko`zgudan qaytib o`zaro uchrashgan joyda shamning tasviri hosil bo`ladi. Bunda tasvir to`nkarilgan kichiklashgan va haqiqiy bo`ladi.   </vt:lpstr>
      <vt:lpstr>Botiq ko`zgudagi tasvir</vt:lpstr>
      <vt:lpstr>Agar buyum ko`zgudan 2 F va F oralig`idagi masofaga qo`yilsa tasvir to`nkarilgan, kattalashgan va haqiqiy bo`ladi.  </vt:lpstr>
      <vt:lpstr>Qavariq ko`zgudagi tasvir</vt:lpstr>
      <vt:lpstr>Qavariq va botiq ko`gularda buyumdan ko`zgu markazigacha bo`lgan masofa d harfi bilan belgilanadi. Tasvirdan ko`zgu o`rtasifgacha bo`lgan masofa f va fokus masofasi F orasida quyidagicha bog`liqlik bor.                                         =     +   </vt:lpstr>
      <vt:lpstr> Sferik ko`zgular kundalik turmushda keng qo`llaniladi. Qavariq ko`zgular avtomobillarda orqa tomonni kuzatish uchun o`rnatiladi. Chunki unda yassi ko`zguga nisbatan kattaroq joyni ko`rish mumkin. </vt:lpstr>
      <vt:lpstr>Botiq ko`zgular nurni to`plash hususiyatiga ega bo`lganligidan projektorlarda, avtomobil va qo`l chiroqlarida qo`llaniladi. </vt:lpstr>
      <vt:lpstr>Quyidagi ko`zgularning turini aniqlang </vt:lpstr>
      <vt:lpstr>Слайд 18</vt:lpstr>
      <vt:lpstr>Слайд 19</vt:lpstr>
      <vt:lpstr>Слайд 20</vt:lpstr>
      <vt:lpstr>E`tiboringiz uchun Raxmat!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Шавкат</dc:creator>
  <cp:lastModifiedBy>User</cp:lastModifiedBy>
  <cp:revision>43</cp:revision>
  <dcterms:created xsi:type="dcterms:W3CDTF">2013-03-14T17:12:35Z</dcterms:created>
  <dcterms:modified xsi:type="dcterms:W3CDTF">2014-06-22T13:33:32Z</dcterms:modified>
</cp:coreProperties>
</file>