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EC4"/>
    <a:srgbClr val="D9D9D9"/>
    <a:srgbClr val="F1EBE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B0BF1-9340-A22E-7F1E-E0AAEE6B5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4AF9E7-4305-9353-7767-C05B5A66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39C664-E863-C03E-5597-9C9F89D4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78AEB9-FE0F-5805-4DB0-5EB634A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C67188-8095-B054-2C65-A2B897BB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33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CB42B-75B8-F06D-819F-D648A1C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F1417C-1D77-E922-D005-CA1EADAD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1E8937-68BC-0025-C6F7-7D1D435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2F3D24-9637-B4F8-E392-73DD3708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C659DD-A5D4-03F2-49AC-3D9F177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33CF52-199E-1B63-F98D-B7129ACC2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9FEADEA-14AA-3B00-C480-4965F205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A61AD6-89A8-4A88-C300-22B3AE63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5E0884-FA19-C22C-621B-9CB757D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E97485-29FF-854B-AA41-2303AE92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6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88980-ED5A-1E62-5796-DC7973AE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A39C86-D11D-33E8-94E7-81815627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5E03DB-39F4-33A1-E4A5-3D96405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EF41CD-BAA0-DFDD-9035-AD3687D4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4A5EEE-2733-64BB-3D20-FBBA8DF4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6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ADCA7-FCC8-4410-A7A6-5CF2EB0B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64E569-81B9-1261-EF92-D1C0C969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B906E0-04A0-4A0C-9324-D313089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9A8001-FC08-A7BB-51F6-473794E8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C5FBE-6C0B-F48A-5C47-3ABFACE4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2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6588D-3BF3-3625-BDDC-B50D9128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F913E7-673B-D02B-51FE-1AE05464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2DA0A6-B74C-376E-D9F1-CC289876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F8AD3C-51DD-5B05-A6D4-C6F53440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10A88C-C02B-2925-138D-B3156F92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86635E-C5EC-DD50-7E17-62BB7BCE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0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8D538A-ABC8-9BAD-06F9-9A2E9482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42A1F4-DE96-8B32-7FA2-A92D7B10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13CCB3-EF9A-9DC3-62C8-B27624E5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8487DA-EA6C-FC41-06A2-D9B41FF42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B9A240-FA81-E382-5357-6A776B46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8F2D65C-3442-2D29-6B41-8AFEAB0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902158B-465E-FD26-D60A-0C85C0B9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951F48C-7E94-BAC2-3347-D0C667AC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8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B2FA8-048E-0805-83A7-7208EE6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FAF1301-3670-D054-EAA9-B73C7B8D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AC6F9F-4BAD-33D3-5B0B-06B2655B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5B0ABA-CC3C-F2C5-2A89-CD87FDA5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0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E0BC12C-7403-3EBD-5030-6560D9C7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792D0B-2540-6EAA-7287-76597802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A96DB58-46FB-A431-945F-11F2222E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2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C5CE5A-C03A-26AC-2426-E18100A6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16FDC7-4FE7-740C-C8C9-1C0E93CD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ABE84B-40D5-47B6-7662-00C97478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09B3DC-79C8-A027-5A36-1A641135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BCCDA2-F1D7-9552-2B87-EB595C04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6C9368-3D01-6F41-3D66-4053C036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7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53285-5F22-7715-6BFF-49590BAD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99F163-67E4-C3E1-09B3-8B0E3A2E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61E666-ED6E-7D24-A5D8-2169D36E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E5B923-5CAE-0045-8DE1-C00DB29E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F8F99E-D525-A459-2F7B-927AFFA7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E2379F-14F1-5DFC-FD4B-00876F8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4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40FDA9-18B0-D7F6-A50D-454A9145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3CD584-894C-CB3E-3E98-E6B57707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B8E428-CFF8-EC5A-D3B4-47587B1A1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B7D4B-6700-4E14-88C9-6009B633F1E0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16D15B-B3C0-E334-A3B2-A18A02803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C0EB63-6BBF-4DA8-A5B9-B5832EF5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FC63B-D79F-430A-BF4B-43246C160D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84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5E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99FB76F8-8E7E-EC25-C696-D9C5B0BAE7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5E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EF139E30-B706-2C1C-62D7-A1E7E840CFE8}"/>
              </a:ext>
            </a:extLst>
          </p:cNvPr>
          <p:cNvGrpSpPr/>
          <p:nvPr/>
        </p:nvGrpSpPr>
        <p:grpSpPr>
          <a:xfrm>
            <a:off x="88490" y="58844"/>
            <a:ext cx="12024852" cy="6740163"/>
            <a:chOff x="88490" y="58844"/>
            <a:chExt cx="12024852" cy="6740163"/>
          </a:xfrm>
        </p:grpSpPr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216F5383-7BC0-A720-A313-33DCFB65EAAC}"/>
                </a:ext>
              </a:extLst>
            </p:cNvPr>
            <p:cNvSpPr/>
            <p:nvPr/>
          </p:nvSpPr>
          <p:spPr>
            <a:xfrm>
              <a:off x="88490" y="58844"/>
              <a:ext cx="12024852" cy="6740163"/>
            </a:xfrm>
            <a:prstGeom prst="roundRect">
              <a:avLst>
                <a:gd name="adj" fmla="val 2808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ABD31370-5F01-0949-9302-DBC8673A9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226" y="147484"/>
              <a:ext cx="11539309" cy="656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11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MUSTAFA BOLAT</dc:creator>
  <cp:lastModifiedBy>M. MUSTAFA BOLAT</cp:lastModifiedBy>
  <cp:revision>3</cp:revision>
  <dcterms:created xsi:type="dcterms:W3CDTF">2024-10-02T10:50:31Z</dcterms:created>
  <dcterms:modified xsi:type="dcterms:W3CDTF">2024-10-02T17:20:58Z</dcterms:modified>
</cp:coreProperties>
</file>