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B165-4CCD-E3B6-2706-45D4023F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416B6-6CE3-AA97-A62F-BC40DB555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9743-C999-DCF3-A83A-0090BBBC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32AC-ABDE-F043-3149-18425868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C616-842B-2E06-1167-53F4224C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6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20A6-CC3B-4B1F-ADCF-91A6D1E7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B5CC9-90A4-6DDD-3B8B-609E9FAD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A36C-3F65-8EEA-815E-148AAB0F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088D-9E74-B358-7214-4FB21BB9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4FC9-9508-12B0-E3C9-CF4C9494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864C-3788-071F-3269-045641D9B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7FC9-CBE3-85E4-6BA3-76085B5C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3D1C-1159-58FE-2385-CA10365B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1130-9EDA-97EE-5F25-9B3522FB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39C6-B7C7-435D-4CC3-5D074939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6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E9A4-0EFF-2ABE-25FE-99FD0C53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AB7-5F34-8FC7-563D-D2A89DFC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3B57-1BAE-F8C5-D86F-FA417B2A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05845-6474-2104-2629-72B0C10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D34B-1A39-C631-FB7B-6D37EDA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12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A800-2638-2CB4-C72B-9DC5269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FA46-AB4E-A509-B45C-B7AE7AE7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58D8-06C1-9B89-5ADD-6CA126A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6504-699E-39DC-35EC-0221C97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57B8-542B-671E-46A8-58DB3A30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6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6C04-A2A0-F4AC-4747-5868710D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D625-08E3-6793-F367-46CEFAE0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6875-3FF4-C398-D980-905098BE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696E-3D0D-A686-3810-93FFFF1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1125-9D16-1231-2510-2BA2020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FBFF2-59F5-540F-BCA5-ED2AEFD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4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7E9B-F93C-3439-8AD7-2E84A830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B2894-BCC8-DE4F-A12C-E7B58CF9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E3CD-5567-8017-E9BA-2EA36001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523A6-7291-B8F0-03C3-2162EF1AE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FB038-A204-4267-D940-DB533642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F672-AB82-72BF-085A-EF2690D9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34ED1-7464-7C44-785C-71B5D2C6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5E702-F36A-43FB-3C10-3D4030C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78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B39-1AF9-532D-6586-7AFC29BC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4CDF7-CDCC-EA1E-A90E-C858A2C0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BEAC-D119-C2F3-26A7-7D8DFAD7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33D86-6687-7CF9-6753-A5DF4C92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4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ECC1C-76DC-D37B-480A-B482AAEE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6237-48B7-B311-09BF-4B26FEAA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3D31-ADF6-B82E-5FDC-65CF12F9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61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7335-D41C-29EC-17C7-D512B54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F3A4-7119-CD9A-2DED-6358044B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34A4-576A-4357-7D3E-5B399FA7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4669-5EFA-5439-1830-E749774F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1837B-CB6F-73BA-FFFE-1411F904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B6B8-C37E-35BC-A756-6466CB01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79E-16B3-A888-441E-032874A5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9834C-0219-1C5B-A9A8-9DF116D3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D5D3E-13CE-6A49-EC7A-45DE62412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05F8-6F03-1FD3-33DF-B1E1E51E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411C-E8FA-06A8-76A6-7605E20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8B6B9-DE7F-D64E-BAC1-5FB624BA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3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1B58-5B24-66BD-AAAE-914E8547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38CB0-57BA-0F48-C1FF-DAF2B3B8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0827-5462-8210-FBB6-EA1FBEFD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0E60-44AE-4C01-A527-0ED383B2C6D6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5AF2-C73B-A04B-C918-BBB57CBD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9FF6-62C0-BABB-7B2B-655E8F16E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3013D-3C2F-4F3D-88BF-3F815704C5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1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96B8-7B64-F230-76DF-A068B1C76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CS210 </a:t>
            </a:r>
            <a:r>
              <a:rPr lang="tr-TR" dirty="0" err="1"/>
              <a:t>Term</a:t>
            </a:r>
            <a:r>
              <a:rPr lang="tr-TR" dirty="0"/>
              <a:t>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46271-29C8-4112-D4E0-2E1DBA0C2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Mehmet Barış Baştuğ</a:t>
            </a:r>
          </a:p>
          <a:p>
            <a:r>
              <a:rPr lang="tr-TR" dirty="0" err="1"/>
              <a:t>mehmet.bastug</a:t>
            </a:r>
            <a:endParaRPr lang="tr-TR" dirty="0"/>
          </a:p>
          <a:p>
            <a:r>
              <a:rPr lang="tr-TR" dirty="0"/>
              <a:t>30617</a:t>
            </a:r>
          </a:p>
        </p:txBody>
      </p:sp>
    </p:spTree>
    <p:extLst>
      <p:ext uri="{BB962C8B-B14F-4D97-AF65-F5344CB8AC3E}">
        <p14:creationId xmlns:p14="http://schemas.microsoft.com/office/powerpoint/2010/main" val="152188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2DE18-E5A9-A27F-6DE7-5FFA1EFBD15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9EFC2-FCDE-0247-BB41-FDAFB1F2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/>
              <a:t>Here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tried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visiulize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data in </a:t>
            </a:r>
            <a:r>
              <a:rPr lang="tr-TR" sz="2000" dirty="0" err="1"/>
              <a:t>order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analyze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data </a:t>
            </a:r>
            <a:r>
              <a:rPr lang="tr-TR" sz="2000" dirty="0" err="1"/>
              <a:t>better.I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timedelta</a:t>
            </a:r>
            <a:r>
              <a:rPr lang="tr-TR" sz="2000" dirty="0"/>
              <a:t>(</a:t>
            </a:r>
            <a:r>
              <a:rPr lang="tr-TR" sz="2000" dirty="0" err="1"/>
              <a:t>days</a:t>
            </a:r>
            <a:r>
              <a:rPr lang="tr-TR" sz="2000" dirty="0"/>
              <a:t> = 3) </a:t>
            </a:r>
            <a:r>
              <a:rPr lang="tr-TR" sz="2000" dirty="0" err="1"/>
              <a:t>because</a:t>
            </a:r>
            <a:r>
              <a:rPr lang="tr-TR" sz="2000" dirty="0"/>
              <a:t> i am </a:t>
            </a:r>
            <a:r>
              <a:rPr lang="tr-TR" sz="2000" dirty="0" err="1"/>
              <a:t>starting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sudty</a:t>
            </a:r>
            <a:r>
              <a:rPr lang="tr-TR" sz="2000" dirty="0"/>
              <a:t> 2 </a:t>
            </a:r>
            <a:r>
              <a:rPr lang="tr-TR" sz="2000" dirty="0" err="1"/>
              <a:t>days</a:t>
            </a:r>
            <a:r>
              <a:rPr lang="tr-TR" sz="2000" dirty="0"/>
              <a:t> </a:t>
            </a:r>
            <a:r>
              <a:rPr lang="tr-TR" sz="2000" dirty="0" err="1"/>
              <a:t>before</a:t>
            </a:r>
            <a:r>
              <a:rPr lang="tr-TR" sz="2000" dirty="0"/>
              <a:t> </a:t>
            </a:r>
            <a:r>
              <a:rPr lang="tr-TR" sz="2000" dirty="0" err="1"/>
              <a:t>exam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comes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3 </a:t>
            </a:r>
            <a:r>
              <a:rPr lang="tr-TR" sz="2000" dirty="0" err="1"/>
              <a:t>days</a:t>
            </a:r>
            <a:r>
              <a:rPr lang="tr-TR" sz="2000" dirty="0"/>
              <a:t> total.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D5DEF-D42C-E2B7-F22E-9A0082D3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0"/>
            <a:ext cx="900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6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7A572-8DBF-A78D-4296-FBE65DA3C8B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57BB-EAB9-5596-2914-764472CD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05853"/>
            <a:ext cx="3932237" cy="5163135"/>
          </a:xfrm>
        </p:spPr>
        <p:txBody>
          <a:bodyPr>
            <a:normAutofit/>
          </a:bodyPr>
          <a:lstStyle/>
          <a:p>
            <a:r>
              <a:rPr lang="tr-TR" sz="2000" dirty="0" err="1"/>
              <a:t>These</a:t>
            </a:r>
            <a:r>
              <a:rPr lang="tr-TR" sz="2000" dirty="0"/>
              <a:t> 2 </a:t>
            </a:r>
            <a:r>
              <a:rPr lang="tr-TR" sz="2000" dirty="0" err="1"/>
              <a:t>charts</a:t>
            </a:r>
            <a:r>
              <a:rPr lang="tr-TR" sz="2000" dirty="0"/>
              <a:t> can </a:t>
            </a:r>
            <a:r>
              <a:rPr lang="tr-TR" sz="2000" dirty="0" err="1"/>
              <a:t>really</a:t>
            </a:r>
            <a:r>
              <a:rPr lang="tr-TR" sz="2000" dirty="0"/>
              <a:t> </a:t>
            </a:r>
            <a:r>
              <a:rPr lang="tr-TR" sz="2000" dirty="0" err="1"/>
              <a:t>explain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exams</a:t>
            </a:r>
            <a:r>
              <a:rPr lang="tr-TR" sz="2000" dirty="0"/>
              <a:t> i </a:t>
            </a:r>
            <a:r>
              <a:rPr lang="tr-TR" sz="2000" dirty="0" err="1"/>
              <a:t>studied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most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i </a:t>
            </a:r>
            <a:r>
              <a:rPr lang="tr-TR" sz="2000" dirty="0" err="1"/>
              <a:t>did</a:t>
            </a:r>
            <a:r>
              <a:rPr lang="tr-TR" sz="2000" dirty="0"/>
              <a:t> not </a:t>
            </a:r>
            <a:r>
              <a:rPr lang="tr-TR" sz="2000" dirty="0" err="1"/>
              <a:t>care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much</a:t>
            </a:r>
            <a:r>
              <a:rPr lang="tr-TR" sz="2000" dirty="0"/>
              <a:t>.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ens</a:t>
            </a:r>
            <a:r>
              <a:rPr lang="tr-TR" sz="2000" dirty="0"/>
              <a:t> 208 </a:t>
            </a:r>
            <a:r>
              <a:rPr lang="tr-TR" sz="2000" dirty="0" err="1"/>
              <a:t>midterm</a:t>
            </a:r>
            <a:r>
              <a:rPr lang="tr-TR" sz="2000" dirty="0"/>
              <a:t> 1 i </a:t>
            </a:r>
            <a:r>
              <a:rPr lang="tr-TR" sz="2000" dirty="0" err="1"/>
              <a:t>did</a:t>
            </a:r>
            <a:r>
              <a:rPr lang="tr-TR" sz="2000" dirty="0"/>
              <a:t> not </a:t>
            </a:r>
            <a:r>
              <a:rPr lang="tr-TR" sz="2000" dirty="0" err="1"/>
              <a:t>care</a:t>
            </a:r>
            <a:r>
              <a:rPr lang="tr-TR" sz="2000" dirty="0"/>
              <a:t> </a:t>
            </a:r>
            <a:r>
              <a:rPr lang="tr-TR" sz="2000" dirty="0" err="1"/>
              <a:t>too</a:t>
            </a:r>
            <a:r>
              <a:rPr lang="tr-TR" sz="2000" dirty="0"/>
              <a:t> </a:t>
            </a:r>
            <a:r>
              <a:rPr lang="tr-TR" sz="2000" dirty="0" err="1"/>
              <a:t>much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i can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watched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videos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they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entertainment</a:t>
            </a:r>
            <a:r>
              <a:rPr lang="tr-TR" sz="2000" dirty="0"/>
              <a:t>. On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other</a:t>
            </a:r>
            <a:r>
              <a:rPr lang="tr-TR" sz="2000" dirty="0"/>
              <a:t> </a:t>
            </a:r>
            <a:r>
              <a:rPr lang="tr-TR" sz="2000" dirty="0" err="1"/>
              <a:t>hand</a:t>
            </a:r>
            <a:r>
              <a:rPr lang="tr-TR" sz="2000" dirty="0"/>
              <a:t> on </a:t>
            </a:r>
            <a:r>
              <a:rPr lang="tr-TR" sz="2000" dirty="0" err="1"/>
              <a:t>math</a:t>
            </a:r>
            <a:r>
              <a:rPr lang="tr-TR" sz="2000" dirty="0"/>
              <a:t> 204 final </a:t>
            </a:r>
            <a:r>
              <a:rPr lang="tr-TR" sz="2000" dirty="0" err="1"/>
              <a:t>amount</a:t>
            </a:r>
            <a:r>
              <a:rPr lang="tr-TR" sz="2000" dirty="0"/>
              <a:t> of </a:t>
            </a:r>
            <a:r>
              <a:rPr lang="tr-TR" sz="2000" dirty="0" err="1"/>
              <a:t>videos</a:t>
            </a:r>
            <a:r>
              <a:rPr lang="tr-TR" sz="2000" dirty="0"/>
              <a:t> </a:t>
            </a:r>
            <a:r>
              <a:rPr lang="tr-TR" sz="2000" dirty="0" err="1"/>
              <a:t>wathced</a:t>
            </a:r>
            <a:r>
              <a:rPr lang="tr-TR" sz="2000" dirty="0"/>
              <a:t> is </a:t>
            </a:r>
            <a:r>
              <a:rPr lang="tr-TR" sz="2000" dirty="0" err="1"/>
              <a:t>relatively</a:t>
            </a:r>
            <a:r>
              <a:rPr lang="tr-TR" sz="2000" dirty="0"/>
              <a:t> </a:t>
            </a:r>
            <a:r>
              <a:rPr lang="tr-TR" sz="2000" dirty="0" err="1"/>
              <a:t>high</a:t>
            </a:r>
            <a:r>
              <a:rPr lang="tr-TR" sz="2000" dirty="0"/>
              <a:t> but it has </a:t>
            </a:r>
            <a:r>
              <a:rPr lang="tr-TR" sz="2000" dirty="0" err="1"/>
              <a:t>education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music</a:t>
            </a:r>
            <a:r>
              <a:rPr lang="tr-TR" sz="2000" dirty="0"/>
              <a:t> </a:t>
            </a:r>
            <a:r>
              <a:rPr lang="tr-TR" sz="2000" dirty="0" err="1"/>
              <a:t>videos</a:t>
            </a:r>
            <a:r>
              <a:rPr lang="tr-TR" sz="2000" dirty="0"/>
              <a:t> inside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8AA09-FB39-4D3A-8FA2-34092412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-1"/>
            <a:ext cx="6383170" cy="66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C6602-FEC2-B279-C1A4-F1D55B852AC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6E9CC-5A31-8422-AE2D-D6F29111E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>
            <a:normAutofit/>
          </a:bodyPr>
          <a:lstStyle/>
          <a:p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table</a:t>
            </a:r>
            <a:r>
              <a:rPr lang="tr-TR" sz="2000" dirty="0"/>
              <a:t> </a:t>
            </a:r>
            <a:r>
              <a:rPr lang="tr-TR" sz="2000" dirty="0" err="1"/>
              <a:t>shows</a:t>
            </a:r>
            <a:r>
              <a:rPr lang="tr-TR" sz="2000" dirty="0"/>
              <a:t> how </a:t>
            </a:r>
            <a:r>
              <a:rPr lang="tr-TR" sz="2000" dirty="0" err="1"/>
              <a:t>many</a:t>
            </a:r>
            <a:r>
              <a:rPr lang="tr-TR" sz="2000" dirty="0"/>
              <a:t> video i </a:t>
            </a:r>
            <a:r>
              <a:rPr lang="tr-TR" sz="2000" dirty="0" err="1"/>
              <a:t>watched</a:t>
            </a:r>
            <a:r>
              <a:rPr lang="tr-TR" sz="2000" dirty="0"/>
              <a:t> </a:t>
            </a:r>
            <a:r>
              <a:rPr lang="tr-TR" sz="2000" dirty="0" err="1"/>
              <a:t>per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but i </a:t>
            </a:r>
            <a:r>
              <a:rPr lang="tr-TR" sz="2000" dirty="0" err="1"/>
              <a:t>did</a:t>
            </a:r>
            <a:r>
              <a:rPr lang="tr-TR" sz="2000" dirty="0"/>
              <a:t> not </a:t>
            </a:r>
            <a:r>
              <a:rPr lang="tr-TR" sz="2000" dirty="0" err="1"/>
              <a:t>used</a:t>
            </a:r>
            <a:r>
              <a:rPr lang="tr-TR" sz="2000" dirty="0"/>
              <a:t> it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analyzing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1F39D-2467-C18B-D493-C38B0A2A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4"/>
            <a:ext cx="784969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F90D6-9DF0-86FD-11A0-04377D80C54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B194A-E27C-9531-1746-C2863A68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04570"/>
            <a:ext cx="3932237" cy="4964418"/>
          </a:xfrm>
        </p:spPr>
        <p:txBody>
          <a:bodyPr>
            <a:normAutofit/>
          </a:bodyPr>
          <a:lstStyle/>
          <a:p>
            <a:r>
              <a:rPr lang="tr-TR" sz="2000" dirty="0"/>
              <a:t>Here i </a:t>
            </a:r>
            <a:r>
              <a:rPr lang="tr-TR" sz="2000" dirty="0" err="1"/>
              <a:t>analyze</a:t>
            </a:r>
            <a:r>
              <a:rPr lang="tr-TR" sz="2000" dirty="0"/>
              <a:t> how video </a:t>
            </a:r>
            <a:r>
              <a:rPr lang="tr-TR" sz="2000" dirty="0" err="1"/>
              <a:t>watching</a:t>
            </a:r>
            <a:r>
              <a:rPr lang="tr-TR" sz="2000" dirty="0"/>
              <a:t> </a:t>
            </a:r>
            <a:r>
              <a:rPr lang="tr-TR" sz="2000" dirty="0" err="1"/>
              <a:t>habits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</a:t>
            </a:r>
            <a:r>
              <a:rPr lang="tr-TR" sz="2000" dirty="0" err="1"/>
              <a:t>around</a:t>
            </a:r>
            <a:r>
              <a:rPr lang="tr-TR" sz="2000" dirty="0"/>
              <a:t> </a:t>
            </a:r>
            <a:r>
              <a:rPr lang="tr-TR" sz="2000" dirty="0" err="1"/>
              <a:t>exam</a:t>
            </a:r>
            <a:r>
              <a:rPr lang="tr-TR" sz="2000" dirty="0"/>
              <a:t> </a:t>
            </a:r>
            <a:r>
              <a:rPr lang="tr-TR" sz="2000" dirty="0" err="1"/>
              <a:t>dates</a:t>
            </a:r>
            <a:r>
              <a:rPr lang="tr-TR" sz="2000" dirty="0"/>
              <a:t>. I </a:t>
            </a:r>
            <a:r>
              <a:rPr lang="tr-TR" sz="2000" dirty="0" err="1"/>
              <a:t>take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videos</a:t>
            </a:r>
            <a:r>
              <a:rPr lang="tr-TR" sz="2000" dirty="0"/>
              <a:t> </a:t>
            </a:r>
            <a:r>
              <a:rPr lang="tr-TR" sz="2000" dirty="0" err="1"/>
              <a:t>watched</a:t>
            </a:r>
            <a:r>
              <a:rPr lang="tr-TR" sz="2000" dirty="0"/>
              <a:t> </a:t>
            </a:r>
            <a:r>
              <a:rPr lang="tr-TR" sz="2000" dirty="0" err="1"/>
              <a:t>per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in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category</a:t>
            </a:r>
            <a:r>
              <a:rPr lang="tr-TR" sz="2000" dirty="0"/>
              <a:t> </a:t>
            </a:r>
            <a:r>
              <a:rPr lang="tr-TR" sz="2000" dirty="0" err="1"/>
              <a:t>during</a:t>
            </a:r>
            <a:r>
              <a:rPr lang="tr-TR" sz="2000" dirty="0"/>
              <a:t> a 3 </a:t>
            </a:r>
            <a:r>
              <a:rPr lang="tr-TR" sz="2000" dirty="0" err="1"/>
              <a:t>day</a:t>
            </a:r>
            <a:r>
              <a:rPr lang="tr-TR" sz="2000" dirty="0"/>
              <a:t> </a:t>
            </a:r>
            <a:r>
              <a:rPr lang="tr-TR" sz="2000" dirty="0" err="1"/>
              <a:t>period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exam</a:t>
            </a:r>
            <a:r>
              <a:rPr lang="tr-TR" sz="2000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A13D2-0DEF-B230-8E9B-8948D9C3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04570"/>
            <a:ext cx="7306695" cy="50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1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755BB9-7A0D-FB6B-A9B8-4EAC4C0B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3" y="149724"/>
            <a:ext cx="5639587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D914-A92D-718B-90B3-64138376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43" y="38271"/>
            <a:ext cx="5753903" cy="2400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03E7D-AD3B-2361-618B-7E935BBA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3" y="3234403"/>
            <a:ext cx="5172797" cy="2429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4A6E3C-4193-3BD2-EABE-05B1D2CF2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672558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4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8A71-F8FF-7BC1-C4C4-1BACCD32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r>
              <a:rPr lang="en-US" dirty="0"/>
              <a:t>For finals I have watched more videos than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. 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course’s</a:t>
            </a:r>
            <a:r>
              <a:rPr lang="tr-TR" dirty="0"/>
              <a:t> </a:t>
            </a:r>
            <a:r>
              <a:rPr lang="tr-TR" dirty="0" err="1"/>
              <a:t>midterm</a:t>
            </a:r>
            <a:r>
              <a:rPr lang="tr-TR" dirty="0"/>
              <a:t> 1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watched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videos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. </a:t>
            </a:r>
          </a:p>
          <a:p>
            <a:r>
              <a:rPr lang="tr-TR" dirty="0" err="1"/>
              <a:t>For</a:t>
            </a:r>
            <a:r>
              <a:rPr lang="tr-TR" dirty="0"/>
              <a:t> 2nd </a:t>
            </a:r>
            <a:r>
              <a:rPr lang="tr-TR" dirty="0" err="1"/>
              <a:t>midterms</a:t>
            </a:r>
            <a:r>
              <a:rPr lang="tr-TR" dirty="0"/>
              <a:t>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watched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. </a:t>
            </a:r>
          </a:p>
          <a:p>
            <a:r>
              <a:rPr lang="tr-TR" dirty="0" err="1"/>
              <a:t>Espacially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cs303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204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youtube</a:t>
            </a:r>
            <a:r>
              <a:rPr lang="tr-TR" dirty="0"/>
              <a:t> as a </a:t>
            </a:r>
            <a:r>
              <a:rPr lang="tr-TR" dirty="0" err="1"/>
              <a:t>source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cs204 final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204 final,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listened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Zeynep Bastık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studying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96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E8747-FC7E-4473-04E5-3458254B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93B4B-CB1D-3287-E95E-59E3D17C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096000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BD8E7-A90F-A457-B84C-6F444797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360" y="1"/>
            <a:ext cx="6201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B7F8-C818-1363-BDDD-8AFCE399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C2C02-F397-6142-667B-F659C145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 err="1"/>
              <a:t>Lastly</a:t>
            </a:r>
            <a:r>
              <a:rPr lang="tr-TR" sz="2000" dirty="0"/>
              <a:t> I </a:t>
            </a:r>
            <a:r>
              <a:rPr lang="tr-TR" sz="2000" dirty="0" err="1"/>
              <a:t>wanted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analyze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watching</a:t>
            </a:r>
            <a:r>
              <a:rPr lang="tr-TR" sz="2000" dirty="0"/>
              <a:t> </a:t>
            </a:r>
            <a:r>
              <a:rPr lang="tr-TR" sz="2000" dirty="0" err="1"/>
              <a:t>habits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respect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is </a:t>
            </a:r>
            <a:r>
              <a:rPr lang="tr-TR" sz="2000" dirty="0" err="1"/>
              <a:t>weekday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weekend</a:t>
            </a:r>
            <a:r>
              <a:rPr lang="tr-TR" sz="2000" dirty="0"/>
              <a:t>.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seen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 </a:t>
            </a:r>
            <a:r>
              <a:rPr lang="tr-TR" sz="2000" dirty="0" err="1"/>
              <a:t>worked</a:t>
            </a:r>
            <a:r>
              <a:rPr lang="tr-TR" sz="2000" dirty="0"/>
              <a:t> </a:t>
            </a:r>
            <a:r>
              <a:rPr lang="tr-TR" sz="2000" dirty="0" err="1"/>
              <a:t>mostly</a:t>
            </a:r>
            <a:r>
              <a:rPr lang="tr-TR" sz="2000" dirty="0"/>
              <a:t> in </a:t>
            </a:r>
            <a:r>
              <a:rPr lang="tr-TR" sz="2000" dirty="0" err="1"/>
              <a:t>weekdays</a:t>
            </a:r>
            <a:r>
              <a:rPr lang="tr-TR" sz="2000" dirty="0"/>
              <a:t>. </a:t>
            </a:r>
            <a:r>
              <a:rPr lang="tr-TR" sz="2000" dirty="0" err="1"/>
              <a:t>Also</a:t>
            </a:r>
            <a:r>
              <a:rPr lang="tr-TR" sz="2000" dirty="0"/>
              <a:t> i can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watched</a:t>
            </a:r>
            <a:r>
              <a:rPr lang="tr-TR" sz="2000" dirty="0"/>
              <a:t> in </a:t>
            </a:r>
            <a:r>
              <a:rPr lang="tr-TR" sz="2000" dirty="0" err="1"/>
              <a:t>weekends</a:t>
            </a:r>
            <a:r>
              <a:rPr lang="tr-TR" sz="2000" dirty="0"/>
              <a:t> </a:t>
            </a:r>
            <a:r>
              <a:rPr lang="tr-TR" sz="2000" dirty="0" err="1"/>
              <a:t>significantly</a:t>
            </a:r>
            <a:r>
              <a:rPr lang="tr-TR" sz="2000" dirty="0"/>
              <a:t> </a:t>
            </a:r>
            <a:r>
              <a:rPr lang="tr-TR" sz="2000" dirty="0" err="1"/>
              <a:t>less</a:t>
            </a:r>
            <a:r>
              <a:rPr lang="tr-TR" sz="2000" dirty="0"/>
              <a:t> video </a:t>
            </a:r>
            <a:r>
              <a:rPr lang="tr-TR" sz="2000" dirty="0" err="1"/>
              <a:t>than</a:t>
            </a:r>
            <a:r>
              <a:rPr lang="tr-TR" sz="2000" dirty="0"/>
              <a:t> </a:t>
            </a:r>
            <a:r>
              <a:rPr lang="tr-TR" sz="2000" dirty="0" err="1"/>
              <a:t>weekdays</a:t>
            </a:r>
            <a:r>
              <a:rPr lang="tr-TR" sz="2000"/>
              <a:t>.</a:t>
            </a:r>
            <a:endParaRPr lang="tr-T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26311-F642-4849-4BFF-BE161E23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859760"/>
            <a:ext cx="8040222" cy="500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2F20-774A-7F9F-E4BE-4BC4BA84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180B-2767-5C61-3A3F-5252B49C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Youtube </a:t>
            </a:r>
            <a:r>
              <a:rPr lang="tr-TR" dirty="0" err="1"/>
              <a:t>watch</a:t>
            </a:r>
            <a:r>
              <a:rPr lang="tr-TR" dirty="0"/>
              <a:t> </a:t>
            </a:r>
            <a:r>
              <a:rPr lang="tr-TR" dirty="0" err="1"/>
              <a:t>history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takeout.google.com</a:t>
            </a:r>
          </a:p>
          <a:p>
            <a:r>
              <a:rPr lang="tr-TR" dirty="0"/>
              <a:t>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Google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history</a:t>
            </a:r>
            <a:r>
              <a:rPr lang="tr-TR" dirty="0"/>
              <a:t> but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jupyter</a:t>
            </a:r>
            <a:r>
              <a:rPr lang="tr-TR" dirty="0"/>
              <a:t> notebook </a:t>
            </a:r>
            <a:r>
              <a:rPr lang="tr-TR" dirty="0" err="1"/>
              <a:t>gave</a:t>
            </a:r>
            <a:r>
              <a:rPr lang="tr-TR" dirty="0"/>
              <a:t> me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youtube</a:t>
            </a:r>
            <a:r>
              <a:rPr lang="tr-TR" dirty="0"/>
              <a:t> data</a:t>
            </a:r>
          </a:p>
          <a:p>
            <a:r>
              <a:rPr lang="tr-TR" dirty="0" err="1"/>
              <a:t>Error</a:t>
            </a:r>
            <a:r>
              <a:rPr lang="tr-TR" dirty="0"/>
              <a:t>:</a:t>
            </a:r>
          </a:p>
          <a:p>
            <a:r>
              <a:rPr lang="tr-TR" b="1" dirty="0" err="1"/>
              <a:t>IOPub</a:t>
            </a:r>
            <a:r>
              <a:rPr lang="tr-TR" b="1" dirty="0"/>
              <a:t> data rate </a:t>
            </a:r>
            <a:r>
              <a:rPr lang="tr-TR" b="1" dirty="0" err="1"/>
              <a:t>exceeded</a:t>
            </a:r>
            <a:r>
              <a:rPr lang="tr-TR" b="1" dirty="0"/>
              <a:t>. </a:t>
            </a:r>
            <a:r>
              <a:rPr lang="tr-TR" b="1" dirty="0" err="1"/>
              <a:t>The</a:t>
            </a:r>
            <a:r>
              <a:rPr lang="tr-TR" b="1" dirty="0"/>
              <a:t> notebook server </a:t>
            </a:r>
            <a:r>
              <a:rPr lang="tr-TR" b="1" dirty="0" err="1"/>
              <a:t>will</a:t>
            </a:r>
            <a:r>
              <a:rPr lang="tr-TR" b="1" dirty="0"/>
              <a:t> </a:t>
            </a:r>
            <a:r>
              <a:rPr lang="tr-TR" b="1" dirty="0" err="1"/>
              <a:t>temporarily</a:t>
            </a:r>
            <a:r>
              <a:rPr lang="tr-TR" b="1" dirty="0"/>
              <a:t> stop </a:t>
            </a:r>
            <a:r>
              <a:rPr lang="tr-TR" b="1" dirty="0" err="1"/>
              <a:t>sending</a:t>
            </a:r>
            <a:r>
              <a:rPr lang="tr-TR" b="1" dirty="0"/>
              <a:t> 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client</a:t>
            </a:r>
            <a:r>
              <a:rPr lang="tr-TR" b="1" dirty="0"/>
              <a:t> in </a:t>
            </a:r>
            <a:r>
              <a:rPr lang="tr-TR" b="1" dirty="0" err="1"/>
              <a:t>order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avoid</a:t>
            </a:r>
            <a:r>
              <a:rPr lang="tr-TR" b="1" dirty="0"/>
              <a:t> </a:t>
            </a:r>
            <a:r>
              <a:rPr lang="tr-TR" b="1" dirty="0" err="1"/>
              <a:t>crashing</a:t>
            </a:r>
            <a:r>
              <a:rPr lang="tr-TR" b="1" dirty="0"/>
              <a:t> it.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change</a:t>
            </a:r>
            <a:r>
              <a:rPr lang="tr-TR" b="1" dirty="0"/>
              <a:t> </a:t>
            </a:r>
            <a:r>
              <a:rPr lang="tr-TR" b="1" dirty="0" err="1"/>
              <a:t>this</a:t>
            </a:r>
            <a:r>
              <a:rPr lang="tr-TR" b="1" dirty="0"/>
              <a:t> limit, set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config</a:t>
            </a:r>
            <a:r>
              <a:rPr lang="tr-TR" b="1" dirty="0"/>
              <a:t> </a:t>
            </a:r>
            <a:r>
              <a:rPr lang="tr-TR" b="1" dirty="0" err="1"/>
              <a:t>variable</a:t>
            </a:r>
            <a:r>
              <a:rPr lang="tr-TR" b="1" dirty="0"/>
              <a:t> `--</a:t>
            </a:r>
            <a:r>
              <a:rPr lang="tr-TR" b="1" dirty="0" err="1"/>
              <a:t>NotebookApp.iopub_data_rate_limit</a:t>
            </a:r>
            <a:r>
              <a:rPr lang="tr-TR" b="1" dirty="0"/>
              <a:t>`. </a:t>
            </a:r>
            <a:r>
              <a:rPr lang="tr-TR" b="1" dirty="0" err="1"/>
              <a:t>Current</a:t>
            </a:r>
            <a:r>
              <a:rPr lang="tr-TR" b="1" dirty="0"/>
              <a:t> </a:t>
            </a:r>
            <a:r>
              <a:rPr lang="tr-TR" b="1" dirty="0" err="1"/>
              <a:t>values</a:t>
            </a:r>
            <a:r>
              <a:rPr lang="tr-TR" b="1" dirty="0"/>
              <a:t>: </a:t>
            </a:r>
            <a:r>
              <a:rPr lang="tr-TR" b="1" dirty="0" err="1"/>
              <a:t>NotebookApp.iopub_data_rate_limit</a:t>
            </a:r>
            <a:r>
              <a:rPr lang="tr-TR" b="1" dirty="0"/>
              <a:t>=1000000.0 (</a:t>
            </a:r>
            <a:r>
              <a:rPr lang="tr-TR" b="1" dirty="0" err="1"/>
              <a:t>bytes</a:t>
            </a:r>
            <a:r>
              <a:rPr lang="tr-TR" b="1" dirty="0"/>
              <a:t>/</a:t>
            </a:r>
            <a:r>
              <a:rPr lang="tr-TR" b="1" dirty="0" err="1"/>
              <a:t>sec</a:t>
            </a:r>
            <a:r>
              <a:rPr lang="tr-TR" b="1" dirty="0"/>
              <a:t>) </a:t>
            </a:r>
            <a:r>
              <a:rPr lang="tr-TR" b="1" dirty="0" err="1"/>
              <a:t>NotebookApp.rate_limit_window</a:t>
            </a:r>
            <a:r>
              <a:rPr lang="tr-TR" b="1" dirty="0"/>
              <a:t>=3.0 (</a:t>
            </a:r>
            <a:r>
              <a:rPr lang="tr-TR" b="1" dirty="0" err="1"/>
              <a:t>secs</a:t>
            </a:r>
            <a:r>
              <a:rPr lang="tr-T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2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BB02FB-0397-8217-B6AF-1188A11EB3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2" r="682"/>
          <a:stretch/>
        </p:blipFill>
        <p:spPr>
          <a:xfrm>
            <a:off x="5183187" y="987425"/>
            <a:ext cx="6495465" cy="51887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B8406-20C1-ED23-59F0-BC9C93CA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 err="1"/>
              <a:t>The</a:t>
            </a:r>
            <a:r>
              <a:rPr lang="tr-TR" sz="2000" dirty="0"/>
              <a:t> data i </a:t>
            </a:r>
            <a:r>
              <a:rPr lang="tr-TR" sz="2000" dirty="0" err="1"/>
              <a:t>get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youtube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in a html file.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resetted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search</a:t>
            </a:r>
            <a:r>
              <a:rPr lang="tr-TR" sz="2000" dirty="0"/>
              <a:t> data at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beggining</a:t>
            </a:r>
            <a:r>
              <a:rPr lang="tr-TR" sz="2000" dirty="0"/>
              <a:t> of </a:t>
            </a:r>
            <a:r>
              <a:rPr lang="tr-TR" sz="2000" dirty="0" err="1"/>
              <a:t>september</a:t>
            </a:r>
            <a:r>
              <a:rPr lang="tr-TR" sz="2000" dirty="0"/>
              <a:t> </a:t>
            </a:r>
            <a:r>
              <a:rPr lang="tr-TR" sz="2000" dirty="0" err="1"/>
              <a:t>so</a:t>
            </a:r>
            <a:r>
              <a:rPr lang="tr-TR" sz="2000" dirty="0"/>
              <a:t> i </a:t>
            </a:r>
            <a:r>
              <a:rPr lang="tr-TR" sz="2000" dirty="0" err="1"/>
              <a:t>could</a:t>
            </a:r>
            <a:r>
              <a:rPr lang="tr-TR" sz="2000" dirty="0"/>
              <a:t> not </a:t>
            </a:r>
            <a:r>
              <a:rPr lang="tr-TR" sz="2000" dirty="0" err="1"/>
              <a:t>get</a:t>
            </a:r>
            <a:r>
              <a:rPr lang="tr-TR" sz="2000" dirty="0"/>
              <a:t> </a:t>
            </a:r>
            <a:r>
              <a:rPr lang="tr-TR" sz="2000" dirty="0" err="1"/>
              <a:t>any</a:t>
            </a:r>
            <a:r>
              <a:rPr lang="tr-TR" sz="2000" dirty="0"/>
              <a:t> data </a:t>
            </a:r>
            <a:r>
              <a:rPr lang="tr-TR" sz="2000" dirty="0" err="1"/>
              <a:t>before</a:t>
            </a:r>
            <a:r>
              <a:rPr lang="tr-TR" sz="2000" dirty="0"/>
              <a:t> it.</a:t>
            </a:r>
          </a:p>
          <a:p>
            <a:r>
              <a:rPr lang="tr-TR" sz="2000" dirty="0"/>
              <a:t>I </a:t>
            </a:r>
            <a:r>
              <a:rPr lang="tr-TR" sz="2000" dirty="0" err="1"/>
              <a:t>parsed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html file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beautiful</a:t>
            </a:r>
            <a:r>
              <a:rPr lang="tr-TR" sz="2000" dirty="0"/>
              <a:t> </a:t>
            </a:r>
            <a:r>
              <a:rPr lang="tr-TR" sz="2000" dirty="0" err="1"/>
              <a:t>soup</a:t>
            </a:r>
            <a:r>
              <a:rPr lang="tr-TR" sz="2000" dirty="0"/>
              <a:t>.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categorized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3 </a:t>
            </a:r>
            <a:r>
              <a:rPr lang="tr-TR" sz="2000" dirty="0" err="1"/>
              <a:t>parts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Video Name, Channel Name,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time i </a:t>
            </a:r>
            <a:r>
              <a:rPr lang="tr-TR" sz="2000" dirty="0" err="1"/>
              <a:t>watched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video.</a:t>
            </a:r>
          </a:p>
          <a:p>
            <a:r>
              <a:rPr lang="tr-TR" sz="2000" dirty="0"/>
              <a:t>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parsed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html file </a:t>
            </a:r>
            <a:r>
              <a:rPr lang="tr-TR" sz="2000" dirty="0" err="1"/>
              <a:t>and</a:t>
            </a:r>
            <a:r>
              <a:rPr lang="tr-TR" sz="2000" dirty="0"/>
              <a:t> put it </a:t>
            </a:r>
            <a:r>
              <a:rPr lang="tr-TR" sz="2000" dirty="0" err="1"/>
              <a:t>into</a:t>
            </a:r>
            <a:r>
              <a:rPr lang="tr-TR" sz="2000" dirty="0"/>
              <a:t> a </a:t>
            </a:r>
            <a:r>
              <a:rPr lang="tr-TR" sz="2000" dirty="0" err="1"/>
              <a:t>csv</a:t>
            </a:r>
            <a:r>
              <a:rPr lang="tr-TR" sz="2000" dirty="0"/>
              <a:t> file in </a:t>
            </a:r>
            <a:r>
              <a:rPr lang="tr-TR" sz="2000" dirty="0" err="1"/>
              <a:t>order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work</a:t>
            </a:r>
            <a:r>
              <a:rPr lang="tr-TR" sz="2000" dirty="0"/>
              <a:t> </a:t>
            </a:r>
            <a:r>
              <a:rPr lang="tr-TR" sz="2000" dirty="0" err="1"/>
              <a:t>easier</a:t>
            </a:r>
            <a:r>
              <a:rPr lang="tr-T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38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6E91-B2F8-E29E-721E-4EFF20C1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 err="1"/>
              <a:t>Because</a:t>
            </a:r>
            <a:r>
              <a:rPr lang="tr-TR" sz="2000" dirty="0"/>
              <a:t> i am </a:t>
            </a:r>
            <a:r>
              <a:rPr lang="tr-TR" sz="2000" dirty="0" err="1"/>
              <a:t>using</a:t>
            </a:r>
            <a:r>
              <a:rPr lang="tr-TR" sz="2000" dirty="0"/>
              <a:t> Google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youtube</a:t>
            </a:r>
            <a:r>
              <a:rPr lang="tr-TR" sz="2000" dirty="0"/>
              <a:t> in </a:t>
            </a:r>
            <a:r>
              <a:rPr lang="tr-TR" sz="2000" dirty="0" err="1"/>
              <a:t>Turkish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showed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time i </a:t>
            </a:r>
            <a:r>
              <a:rPr lang="tr-TR" sz="2000" dirty="0" err="1"/>
              <a:t>watched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video in </a:t>
            </a:r>
            <a:r>
              <a:rPr lang="tr-TR" sz="2000" dirty="0" err="1"/>
              <a:t>turkish</a:t>
            </a:r>
            <a:r>
              <a:rPr lang="tr-TR" sz="2000" dirty="0"/>
              <a:t> </a:t>
            </a:r>
            <a:r>
              <a:rPr lang="tr-TR" sz="2000" dirty="0" err="1"/>
              <a:t>months</a:t>
            </a:r>
            <a:r>
              <a:rPr lang="tr-TR" sz="2000" dirty="0"/>
              <a:t> </a:t>
            </a:r>
            <a:r>
              <a:rPr lang="tr-TR" sz="2000" dirty="0" err="1"/>
              <a:t>so</a:t>
            </a:r>
            <a:r>
              <a:rPr lang="tr-TR" sz="2000" dirty="0"/>
              <a:t> i </a:t>
            </a:r>
            <a:r>
              <a:rPr lang="tr-TR" sz="2000" dirty="0" err="1"/>
              <a:t>changed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English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maked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datetime64 </a:t>
            </a:r>
            <a:r>
              <a:rPr lang="tr-TR" sz="2000" dirty="0" err="1"/>
              <a:t>type</a:t>
            </a:r>
            <a:r>
              <a:rPr lang="tr-TR" sz="2000" dirty="0"/>
              <a:t> in </a:t>
            </a:r>
            <a:r>
              <a:rPr lang="tr-TR" sz="2000" dirty="0" err="1"/>
              <a:t>order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calculations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later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Then</a:t>
            </a:r>
            <a:r>
              <a:rPr lang="tr-TR" sz="2000" dirty="0"/>
              <a:t> i </a:t>
            </a:r>
            <a:r>
              <a:rPr lang="tr-TR" sz="2000" dirty="0" err="1"/>
              <a:t>printed</a:t>
            </a:r>
            <a:r>
              <a:rPr lang="tr-TR" sz="2000" dirty="0"/>
              <a:t> </a:t>
            </a:r>
            <a:r>
              <a:rPr lang="tr-TR" sz="2000" dirty="0" err="1"/>
              <a:t>head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info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 </a:t>
            </a:r>
            <a:r>
              <a:rPr lang="tr-TR" sz="2000" dirty="0" err="1"/>
              <a:t>checked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parsing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succesfull</a:t>
            </a:r>
            <a:r>
              <a:rPr lang="tr-TR" sz="2000" dirty="0"/>
              <a:t>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4DEAEFA-292C-2F9B-B9C9-DBA5938E06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685" b="3685"/>
          <a:stretch/>
        </p:blipFill>
        <p:spPr/>
      </p:pic>
    </p:spTree>
    <p:extLst>
      <p:ext uri="{BB962C8B-B14F-4D97-AF65-F5344CB8AC3E}">
        <p14:creationId xmlns:p14="http://schemas.microsoft.com/office/powerpoint/2010/main" val="23156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6D2B9-8D59-8970-B60D-C90B11C15FD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7AEFF-5519-5CB1-9DC6-491CED327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/>
              <a:t>Here i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checked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channels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how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times</a:t>
            </a:r>
            <a:r>
              <a:rPr lang="tr-TR" sz="2000" dirty="0"/>
              <a:t> they </a:t>
            </a:r>
            <a:r>
              <a:rPr lang="tr-TR" sz="2000" dirty="0" err="1"/>
              <a:t>appeared</a:t>
            </a:r>
            <a:r>
              <a:rPr lang="tr-TR" sz="2000" dirty="0"/>
              <a:t> on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watch</a:t>
            </a:r>
            <a:r>
              <a:rPr lang="tr-TR" sz="2000" dirty="0"/>
              <a:t> </a:t>
            </a:r>
            <a:r>
              <a:rPr lang="tr-TR" sz="2000" dirty="0" err="1"/>
              <a:t>history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seems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i am </a:t>
            </a:r>
            <a:r>
              <a:rPr lang="tr-TR" sz="2000" dirty="0" err="1"/>
              <a:t>watching</a:t>
            </a:r>
            <a:r>
              <a:rPr lang="tr-TR" sz="2000" dirty="0"/>
              <a:t> </a:t>
            </a:r>
            <a:r>
              <a:rPr lang="tr-TR" sz="2000" dirty="0" err="1"/>
              <a:t>too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League</a:t>
            </a:r>
            <a:r>
              <a:rPr lang="tr-TR" sz="2000" dirty="0"/>
              <a:t> of </a:t>
            </a:r>
            <a:r>
              <a:rPr lang="tr-TR" sz="2000" dirty="0" err="1"/>
              <a:t>Legends</a:t>
            </a:r>
            <a:r>
              <a:rPr lang="tr-TR" sz="2000" dirty="0"/>
              <a:t> </a:t>
            </a:r>
            <a:r>
              <a:rPr lang="tr-TR" sz="2000" dirty="0" err="1"/>
              <a:t>content</a:t>
            </a:r>
            <a:r>
              <a:rPr lang="tr-TR" sz="20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2E117-2031-0B46-B9A7-FD117180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616902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46A83-220D-9809-5925-F5FC3F67BC9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4C70-7CA7-0B04-9877-3D7C72BE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>
            <a:normAutofit/>
          </a:bodyPr>
          <a:lstStyle/>
          <a:p>
            <a:r>
              <a:rPr lang="tr-TR" sz="2000" dirty="0"/>
              <a:t>Here, i </a:t>
            </a:r>
            <a:r>
              <a:rPr lang="tr-TR" sz="2000" dirty="0" err="1"/>
              <a:t>wanted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sort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data </a:t>
            </a:r>
            <a:r>
              <a:rPr lang="tr-TR" sz="2000" dirty="0" err="1"/>
              <a:t>into</a:t>
            </a:r>
            <a:r>
              <a:rPr lang="tr-TR" sz="2000" dirty="0"/>
              <a:t> 3 </a:t>
            </a:r>
            <a:r>
              <a:rPr lang="tr-TR" sz="2000" dirty="0" err="1"/>
              <a:t>types</a:t>
            </a:r>
            <a:r>
              <a:rPr lang="tr-TR" sz="2000" dirty="0"/>
              <a:t>: </a:t>
            </a:r>
            <a:r>
              <a:rPr lang="tr-TR" sz="2000" dirty="0" err="1"/>
              <a:t>education</a:t>
            </a:r>
            <a:r>
              <a:rPr lang="tr-TR" sz="2000" dirty="0"/>
              <a:t>, </a:t>
            </a:r>
            <a:r>
              <a:rPr lang="tr-TR" sz="2000" dirty="0" err="1"/>
              <a:t>music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entertainment</a:t>
            </a:r>
            <a:r>
              <a:rPr lang="tr-TR" sz="2000" dirty="0"/>
              <a:t>.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videos</a:t>
            </a:r>
            <a:r>
              <a:rPr lang="tr-TR" sz="2000" dirty="0"/>
              <a:t>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wathced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channel</a:t>
            </a:r>
            <a:r>
              <a:rPr lang="tr-TR" sz="2000" dirty="0"/>
              <a:t> (</a:t>
            </a:r>
            <a:r>
              <a:rPr lang="tr-TR" sz="2000" dirty="0" err="1"/>
              <a:t>education_channels</a:t>
            </a:r>
            <a:r>
              <a:rPr lang="tr-TR" sz="2000" dirty="0"/>
              <a:t>)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educational</a:t>
            </a:r>
            <a:r>
              <a:rPr lang="tr-TR" sz="2000" dirty="0"/>
              <a:t> </a:t>
            </a:r>
            <a:r>
              <a:rPr lang="tr-TR" sz="2000" dirty="0" err="1"/>
              <a:t>purpose</a:t>
            </a:r>
            <a:r>
              <a:rPr lang="tr-TR" sz="2000" dirty="0"/>
              <a:t>(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exams</a:t>
            </a:r>
            <a:r>
              <a:rPr lang="tr-TR" sz="2000" dirty="0"/>
              <a:t>), </a:t>
            </a:r>
            <a:r>
              <a:rPr lang="tr-TR" sz="2000" dirty="0" err="1"/>
              <a:t>and</a:t>
            </a:r>
            <a:r>
              <a:rPr lang="tr-TR" sz="2000" dirty="0"/>
              <a:t> i </a:t>
            </a:r>
            <a:r>
              <a:rPr lang="tr-TR" sz="2000" dirty="0" err="1"/>
              <a:t>only</a:t>
            </a:r>
            <a:r>
              <a:rPr lang="tr-TR" sz="2000" dirty="0"/>
              <a:t> </a:t>
            </a:r>
            <a:r>
              <a:rPr lang="tr-TR" sz="2000" dirty="0" err="1"/>
              <a:t>watch</a:t>
            </a:r>
            <a:r>
              <a:rPr lang="tr-TR" sz="2000" dirty="0"/>
              <a:t> Zeynep Bastık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Akustikhane</a:t>
            </a:r>
            <a:r>
              <a:rPr lang="tr-TR" sz="2000" dirty="0"/>
              <a:t> </a:t>
            </a:r>
            <a:r>
              <a:rPr lang="tr-TR" sz="2000" dirty="0" err="1"/>
              <a:t>covers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youtube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they </a:t>
            </a:r>
            <a:r>
              <a:rPr lang="tr-TR" sz="2000" dirty="0" err="1"/>
              <a:t>are</a:t>
            </a:r>
            <a:r>
              <a:rPr lang="tr-TR" sz="2000" dirty="0"/>
              <a:t> not on Spotify. I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added</a:t>
            </a:r>
            <a:r>
              <a:rPr lang="tr-TR" sz="2000" dirty="0"/>
              <a:t> c++ </a:t>
            </a:r>
            <a:r>
              <a:rPr lang="tr-TR" sz="2000" dirty="0" err="1"/>
              <a:t>keyword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</a:t>
            </a:r>
            <a:r>
              <a:rPr lang="tr-TR" sz="2000" dirty="0" err="1"/>
              <a:t>education</a:t>
            </a:r>
            <a:r>
              <a:rPr lang="tr-TR" sz="2000" dirty="0"/>
              <a:t> </a:t>
            </a:r>
            <a:r>
              <a:rPr lang="tr-TR" sz="2000" dirty="0" err="1"/>
              <a:t>category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video name </a:t>
            </a:r>
            <a:r>
              <a:rPr lang="tr-TR" sz="2000" dirty="0" err="1"/>
              <a:t>search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</a:t>
            </a:r>
            <a:r>
              <a:rPr lang="tr-TR" sz="2000" dirty="0" err="1"/>
              <a:t>except</a:t>
            </a:r>
            <a:r>
              <a:rPr lang="tr-TR" sz="2000" dirty="0"/>
              <a:t>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channels</a:t>
            </a:r>
            <a:r>
              <a:rPr lang="tr-TR" sz="2000" dirty="0"/>
              <a:t> i </a:t>
            </a:r>
            <a:r>
              <a:rPr lang="tr-TR" sz="2000" dirty="0" err="1"/>
              <a:t>only</a:t>
            </a:r>
            <a:r>
              <a:rPr lang="tr-TR" sz="2000" dirty="0"/>
              <a:t> </a:t>
            </a:r>
            <a:r>
              <a:rPr lang="tr-TR" sz="2000" dirty="0" err="1"/>
              <a:t>watch</a:t>
            </a:r>
            <a:r>
              <a:rPr lang="tr-TR" sz="2000" dirty="0"/>
              <a:t> c++ </a:t>
            </a:r>
            <a:r>
              <a:rPr lang="tr-TR" sz="2000" dirty="0" err="1"/>
              <a:t>content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educational</a:t>
            </a:r>
            <a:r>
              <a:rPr lang="tr-TR" sz="2000" dirty="0"/>
              <a:t> </a:t>
            </a:r>
            <a:r>
              <a:rPr lang="tr-TR" sz="2000" dirty="0" err="1"/>
              <a:t>purposes</a:t>
            </a:r>
            <a:r>
              <a:rPr lang="tr-TR" sz="2000" dirty="0"/>
              <a:t> on </a:t>
            </a:r>
            <a:r>
              <a:rPr lang="tr-TR" sz="2000" dirty="0" err="1"/>
              <a:t>youtube</a:t>
            </a:r>
            <a:r>
              <a:rPr lang="tr-TR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55E9E-3CC4-08A8-C89A-C05F022B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693" y="987425"/>
            <a:ext cx="619952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3C29-304D-D4CC-94B2-D6818579A78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0A25-A952-1CEA-06FB-B3677FF8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/>
              <a:t>Here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head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info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category</a:t>
            </a:r>
            <a:r>
              <a:rPr lang="tr-TR" sz="2000" dirty="0"/>
              <a:t> </a:t>
            </a:r>
            <a:r>
              <a:rPr lang="tr-TR" sz="2000" dirty="0" err="1"/>
              <a:t>education</a:t>
            </a:r>
            <a:r>
              <a:rPr lang="tr-TR" sz="2000" dirty="0"/>
              <a:t>, </a:t>
            </a:r>
            <a:r>
              <a:rPr lang="tr-TR" sz="2000" dirty="0" err="1"/>
              <a:t>music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entertainment</a:t>
            </a:r>
            <a:r>
              <a:rPr lang="tr-TR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10C51D-3828-96E9-4192-8FF015FE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456785"/>
            <a:ext cx="8278380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BC6C-3A57-9675-8B56-A4032056EE8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E03A-24F9-3546-34C7-B293B0A8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26881"/>
            <a:ext cx="3932237" cy="4942107"/>
          </a:xfrm>
        </p:spPr>
        <p:txBody>
          <a:bodyPr>
            <a:normAutofit/>
          </a:bodyPr>
          <a:lstStyle/>
          <a:p>
            <a:r>
              <a:rPr lang="tr-TR" sz="2000" dirty="0" err="1"/>
              <a:t>Then</a:t>
            </a:r>
            <a:r>
              <a:rPr lang="tr-TR" sz="2000" dirty="0"/>
              <a:t> i </a:t>
            </a:r>
            <a:r>
              <a:rPr lang="tr-TR" sz="2000" dirty="0" err="1"/>
              <a:t>calculate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video </a:t>
            </a:r>
            <a:r>
              <a:rPr lang="tr-TR" sz="2000" dirty="0" err="1"/>
              <a:t>watched</a:t>
            </a:r>
            <a:r>
              <a:rPr lang="tr-TR" sz="2000" dirty="0"/>
              <a:t> </a:t>
            </a:r>
            <a:r>
              <a:rPr lang="tr-TR" sz="2000" dirty="0" err="1"/>
              <a:t>per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calculated</a:t>
            </a:r>
            <a:r>
              <a:rPr lang="tr-TR" sz="2000" dirty="0"/>
              <a:t> it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category</a:t>
            </a:r>
            <a:r>
              <a:rPr lang="tr-TR" sz="2000" dirty="0"/>
              <a:t> </a:t>
            </a:r>
            <a:r>
              <a:rPr lang="tr-TR" sz="2000" dirty="0" err="1"/>
              <a:t>too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seems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i am </a:t>
            </a:r>
            <a:r>
              <a:rPr lang="tr-TR" sz="2000" dirty="0" err="1"/>
              <a:t>watching</a:t>
            </a:r>
            <a:r>
              <a:rPr lang="tr-TR" sz="2000" dirty="0"/>
              <a:t> </a:t>
            </a:r>
            <a:r>
              <a:rPr lang="tr-TR" sz="2000" dirty="0" err="1"/>
              <a:t>too</a:t>
            </a:r>
            <a:r>
              <a:rPr lang="tr-TR" sz="2000" dirty="0"/>
              <a:t>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entertainment</a:t>
            </a:r>
            <a:r>
              <a:rPr lang="tr-TR" sz="2000" dirty="0"/>
              <a:t> </a:t>
            </a:r>
            <a:r>
              <a:rPr lang="tr-TR" sz="2000" dirty="0" err="1"/>
              <a:t>videos</a:t>
            </a:r>
            <a:r>
              <a:rPr lang="tr-TR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22DD5-C5BA-9F94-820E-2D6681F8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26881"/>
            <a:ext cx="7878136" cy="49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4F3486B-5C97-CAD6-AA1C-D23E72D858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92" b="1292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E05A5-4AAD-0F4B-D12E-CB7E6DF0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tr-TR" sz="2000" dirty="0"/>
              <a:t>Here i </a:t>
            </a:r>
            <a:r>
              <a:rPr lang="tr-TR" sz="2000" dirty="0" err="1"/>
              <a:t>gave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exam</a:t>
            </a:r>
            <a:r>
              <a:rPr lang="tr-TR" sz="2000" dirty="0"/>
              <a:t> </a:t>
            </a:r>
            <a:r>
              <a:rPr lang="tr-TR" sz="2000" dirty="0" err="1"/>
              <a:t>dates</a:t>
            </a:r>
            <a:r>
              <a:rPr lang="tr-TR" sz="2000" dirty="0"/>
              <a:t> in </a:t>
            </a:r>
            <a:r>
              <a:rPr lang="tr-TR" sz="2000" dirty="0" err="1"/>
              <a:t>order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analyze</a:t>
            </a:r>
            <a:r>
              <a:rPr lang="tr-TR" sz="2000" dirty="0"/>
              <a:t> how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youtube</a:t>
            </a:r>
            <a:r>
              <a:rPr lang="tr-TR" sz="2000" dirty="0"/>
              <a:t> </a:t>
            </a:r>
            <a:r>
              <a:rPr lang="tr-TR" sz="2000" dirty="0" err="1"/>
              <a:t>behaivour</a:t>
            </a:r>
            <a:r>
              <a:rPr lang="tr-TR" sz="2000" dirty="0"/>
              <a:t> </a:t>
            </a:r>
            <a:r>
              <a:rPr lang="tr-TR" sz="2000" dirty="0" err="1"/>
              <a:t>changes</a:t>
            </a:r>
            <a:r>
              <a:rPr lang="tr-TR" sz="2000" dirty="0"/>
              <a:t> at </a:t>
            </a:r>
            <a:r>
              <a:rPr lang="tr-TR" sz="2000" dirty="0" err="1"/>
              <a:t>that</a:t>
            </a:r>
            <a:r>
              <a:rPr lang="tr-TR" sz="2000" dirty="0"/>
              <a:t> time. </a:t>
            </a:r>
          </a:p>
        </p:txBody>
      </p:sp>
    </p:spTree>
    <p:extLst>
      <p:ext uri="{BB962C8B-B14F-4D97-AF65-F5344CB8AC3E}">
        <p14:creationId xmlns:p14="http://schemas.microsoft.com/office/powerpoint/2010/main" val="18012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735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CS210 Term Project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 Term Project Presentation</dc:title>
  <dc:creator>mehmet barış baştuğ</dc:creator>
  <cp:lastModifiedBy>mehmet barış baştuğ</cp:lastModifiedBy>
  <cp:revision>1</cp:revision>
  <dcterms:created xsi:type="dcterms:W3CDTF">2024-01-19T12:55:06Z</dcterms:created>
  <dcterms:modified xsi:type="dcterms:W3CDTF">2024-01-19T14:51:47Z</dcterms:modified>
</cp:coreProperties>
</file>