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eague Spartan" charset="1" panose="00000800000000000000"/>
      <p:regular r:id="rId14"/>
    </p:embeddedFont>
    <p:embeddedFont>
      <p:font typeface="Poppin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96349" y="3895825"/>
            <a:ext cx="9846085" cy="288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72"/>
              </a:lnSpc>
            </a:pPr>
            <a:r>
              <a:rPr lang="en-US" b="true" sz="8265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LAND COVER CLASSIFIER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378183" y="7549727"/>
            <a:ext cx="8526827" cy="40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Mehmet Karatekin 221101031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44840" y="1360571"/>
            <a:ext cx="12642100" cy="7897729"/>
          </a:xfrm>
          <a:custGeom>
            <a:avLst/>
            <a:gdLst/>
            <a:ahLst/>
            <a:cxnLst/>
            <a:rect r="r" b="b" t="t" l="l"/>
            <a:pathLst>
              <a:path h="7897729" w="12642100">
                <a:moveTo>
                  <a:pt x="0" y="0"/>
                </a:moveTo>
                <a:lnTo>
                  <a:pt x="12642100" y="0"/>
                </a:lnTo>
                <a:lnTo>
                  <a:pt x="12642100" y="7897729"/>
                </a:lnTo>
                <a:lnTo>
                  <a:pt x="0" y="7897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33310" y="115785"/>
            <a:ext cx="6021380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CNN EĞITIMI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733" y="1701955"/>
            <a:ext cx="16486535" cy="7863058"/>
          </a:xfrm>
          <a:custGeom>
            <a:avLst/>
            <a:gdLst/>
            <a:ahLst/>
            <a:cxnLst/>
            <a:rect r="r" b="b" t="t" l="l"/>
            <a:pathLst>
              <a:path h="7863058" w="16486535">
                <a:moveTo>
                  <a:pt x="0" y="0"/>
                </a:moveTo>
                <a:lnTo>
                  <a:pt x="16486534" y="0"/>
                </a:lnTo>
                <a:lnTo>
                  <a:pt x="16486534" y="7863058"/>
                </a:lnTo>
                <a:lnTo>
                  <a:pt x="0" y="7863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33310" y="115785"/>
            <a:ext cx="6021380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CNN EĞITIMI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6644" y="2034034"/>
            <a:ext cx="16474712" cy="6218931"/>
          </a:xfrm>
          <a:custGeom>
            <a:avLst/>
            <a:gdLst/>
            <a:ahLst/>
            <a:cxnLst/>
            <a:rect r="r" b="b" t="t" l="l"/>
            <a:pathLst>
              <a:path h="6218931" w="16474712">
                <a:moveTo>
                  <a:pt x="0" y="0"/>
                </a:moveTo>
                <a:lnTo>
                  <a:pt x="16474712" y="0"/>
                </a:lnTo>
                <a:lnTo>
                  <a:pt x="16474712" y="6218932"/>
                </a:lnTo>
                <a:lnTo>
                  <a:pt x="0" y="6218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33310" y="115785"/>
            <a:ext cx="6021380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CNN EĞITIMI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559194"/>
            <a:ext cx="15757642" cy="5168613"/>
          </a:xfrm>
          <a:custGeom>
            <a:avLst/>
            <a:gdLst/>
            <a:ahLst/>
            <a:cxnLst/>
            <a:rect r="r" b="b" t="t" l="l"/>
            <a:pathLst>
              <a:path h="5168613" w="15757642">
                <a:moveTo>
                  <a:pt x="0" y="0"/>
                </a:moveTo>
                <a:lnTo>
                  <a:pt x="15757642" y="0"/>
                </a:lnTo>
                <a:lnTo>
                  <a:pt x="15757642" y="5168612"/>
                </a:lnTo>
                <a:lnTo>
                  <a:pt x="0" y="51686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33310" y="115785"/>
            <a:ext cx="6021380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CNN EĞITIMI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56805"/>
            <a:ext cx="16547231" cy="6801495"/>
          </a:xfrm>
          <a:custGeom>
            <a:avLst/>
            <a:gdLst/>
            <a:ahLst/>
            <a:cxnLst/>
            <a:rect r="r" b="b" t="t" l="l"/>
            <a:pathLst>
              <a:path h="6801495" w="16547231">
                <a:moveTo>
                  <a:pt x="0" y="0"/>
                </a:moveTo>
                <a:lnTo>
                  <a:pt x="16547231" y="0"/>
                </a:lnTo>
                <a:lnTo>
                  <a:pt x="16547231" y="6801495"/>
                </a:lnTo>
                <a:lnTo>
                  <a:pt x="0" y="68014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6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96831" y="295471"/>
            <a:ext cx="7795787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ML ALGORITMALARI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8408" y="2265986"/>
            <a:ext cx="16580040" cy="6416098"/>
          </a:xfrm>
          <a:custGeom>
            <a:avLst/>
            <a:gdLst/>
            <a:ahLst/>
            <a:cxnLst/>
            <a:rect r="r" b="b" t="t" l="l"/>
            <a:pathLst>
              <a:path h="6416098" w="16580040">
                <a:moveTo>
                  <a:pt x="0" y="0"/>
                </a:moveTo>
                <a:lnTo>
                  <a:pt x="16580040" y="0"/>
                </a:lnTo>
                <a:lnTo>
                  <a:pt x="16580040" y="6416098"/>
                </a:lnTo>
                <a:lnTo>
                  <a:pt x="0" y="64160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0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96831" y="295471"/>
            <a:ext cx="7795787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ML ALGORITMALARI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5000" y="4224782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804900" y="4224782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96797" y="4292179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TEŞEKKÜRLER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DAGun-QFW5o</dc:identifier>
  <dcterms:modified xsi:type="dcterms:W3CDTF">2011-08-01T06:04:30Z</dcterms:modified>
  <cp:revision>1</cp:revision>
  <dc:title>Blue &amp; white company profile presentation</dc:title>
</cp:coreProperties>
</file>