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9892706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998927065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9892706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99892706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99892706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99892706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392" y="56348"/>
            <a:ext cx="1122712" cy="1422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 flipH="1">
            <a:off x="4735239" y="3645877"/>
            <a:ext cx="798053" cy="9841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10895" l="17594" r="14399" t="10439"/>
          <a:stretch/>
        </p:blipFill>
        <p:spPr>
          <a:xfrm>
            <a:off x="3591007" y="4923851"/>
            <a:ext cx="1094364" cy="12659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098994" y="5372146"/>
            <a:ext cx="5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5371" y="1949061"/>
            <a:ext cx="2399061" cy="15994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243" y="5433754"/>
            <a:ext cx="596569" cy="7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676550" y="3328800"/>
            <a:ext cx="1775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  <a:endParaRPr b="1" sz="1800">
              <a:solidFill>
                <a:srgbClr val="4A86E8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403825" y="3134825"/>
            <a:ext cx="42081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AWS Managed: Run:AWS</a:t>
            </a:r>
            <a:endParaRPr b="1" sz="22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Backup:AWS</a:t>
            </a:r>
            <a:endParaRPr b="1" sz="22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Versioning:AWS</a:t>
            </a:r>
            <a:endParaRPr b="1" sz="22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Maintenance:AWS</a:t>
            </a:r>
            <a:endParaRPr sz="1700">
              <a:solidFill>
                <a:srgbClr val="FF99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6754" y="4770529"/>
            <a:ext cx="2399061" cy="1495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3"/>
          <p:cNvCxnSpPr/>
          <p:nvPr/>
        </p:nvCxnSpPr>
        <p:spPr>
          <a:xfrm>
            <a:off x="6192075" y="3645877"/>
            <a:ext cx="933270" cy="7899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3"/>
          <p:cNvSpPr txBox="1"/>
          <p:nvPr/>
        </p:nvSpPr>
        <p:spPr>
          <a:xfrm>
            <a:off x="2006915" y="5095126"/>
            <a:ext cx="146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709533" y="1479152"/>
            <a:ext cx="23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8674925" y="4885865"/>
            <a:ext cx="1418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392" y="56348"/>
            <a:ext cx="1122712" cy="1422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4"/>
          <p:cNvCxnSpPr/>
          <p:nvPr/>
        </p:nvCxnSpPr>
        <p:spPr>
          <a:xfrm flipH="1">
            <a:off x="4432392" y="1848452"/>
            <a:ext cx="798000" cy="98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10895" l="17592" r="14403" t="10438"/>
          <a:stretch/>
        </p:blipFill>
        <p:spPr>
          <a:xfrm>
            <a:off x="3257950" y="1566551"/>
            <a:ext cx="1122700" cy="12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4098994" y="5372146"/>
            <a:ext cx="5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8579" y="1383779"/>
            <a:ext cx="2399061" cy="1495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>
            <a:off x="6353100" y="1848452"/>
            <a:ext cx="823200" cy="9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4"/>
          <p:cNvSpPr txBox="1"/>
          <p:nvPr/>
        </p:nvSpPr>
        <p:spPr>
          <a:xfrm>
            <a:off x="4709533" y="1479152"/>
            <a:ext cx="23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705369" y="2014846"/>
            <a:ext cx="5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000" y="1938652"/>
            <a:ext cx="3210200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419400"/>
            <a:ext cx="3871233" cy="2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9532" y="3395094"/>
            <a:ext cx="3699918" cy="20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750" y="56348"/>
            <a:ext cx="1782700" cy="17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773" y="1455073"/>
            <a:ext cx="3642450" cy="227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941" y="1703300"/>
            <a:ext cx="1258961" cy="125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6841550" y="1803200"/>
            <a:ext cx="4689000" cy="52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86E8"/>
                </a:solidFill>
              </a:rPr>
              <a:t>Master username=</a:t>
            </a:r>
            <a:r>
              <a:rPr b="1" lang="en-US" sz="2100">
                <a:solidFill>
                  <a:srgbClr val="FF9900"/>
                </a:solidFill>
              </a:rPr>
              <a:t>admin</a:t>
            </a:r>
            <a:endParaRPr b="1" sz="2100">
              <a:solidFill>
                <a:srgbClr val="FF990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rgbClr val="4A86E8"/>
              </a:solidFill>
            </a:endParaRPr>
          </a:p>
        </p:txBody>
      </p:sp>
      <p:cxnSp>
        <p:nvCxnSpPr>
          <p:cNvPr id="124" name="Google Shape;124;p15"/>
          <p:cNvCxnSpPr>
            <a:stCxn id="123" idx="1"/>
            <a:endCxn id="122" idx="3"/>
          </p:cNvCxnSpPr>
          <p:nvPr/>
        </p:nvCxnSpPr>
        <p:spPr>
          <a:xfrm flipH="1">
            <a:off x="5805050" y="2064800"/>
            <a:ext cx="1036500" cy="2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5360275" y="459600"/>
            <a:ext cx="5197500" cy="523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100">
                <a:solidFill>
                  <a:srgbClr val="4A86E8"/>
                </a:solidFill>
              </a:rPr>
              <a:t>DB instance identifier </a:t>
            </a:r>
            <a:r>
              <a:rPr b="1" lang="en-US" sz="2100">
                <a:solidFill>
                  <a:srgbClr val="FF9900"/>
                </a:solidFill>
              </a:rPr>
              <a:t>=RDS-mysql</a:t>
            </a:r>
            <a:endParaRPr b="1" sz="2100">
              <a:solidFill>
                <a:srgbClr val="FF9900"/>
              </a:solidFill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4178575" y="982800"/>
            <a:ext cx="1255800" cy="6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5"/>
          <p:cNvSpPr txBox="1"/>
          <p:nvPr/>
        </p:nvSpPr>
        <p:spPr>
          <a:xfrm>
            <a:off x="6841700" y="2824525"/>
            <a:ext cx="4689000" cy="4617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100">
                <a:solidFill>
                  <a:srgbClr val="4A86E8"/>
                </a:solidFill>
              </a:rPr>
              <a:t>Master password: </a:t>
            </a:r>
            <a:r>
              <a:rPr b="1" lang="en-US" sz="2100">
                <a:solidFill>
                  <a:srgbClr val="FF9900"/>
                </a:solidFill>
              </a:rPr>
              <a:t>Pl123456789</a:t>
            </a:r>
            <a:endParaRPr b="1" sz="2100">
              <a:solidFill>
                <a:srgbClr val="FF9900"/>
              </a:solidFill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 rot="10800000">
            <a:off x="5831600" y="2679625"/>
            <a:ext cx="983400" cy="41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b="0" l="0" r="65389" t="0"/>
          <a:stretch/>
        </p:blipFill>
        <p:spPr>
          <a:xfrm>
            <a:off x="3616125" y="3725200"/>
            <a:ext cx="1258950" cy="157873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6413775" y="3896450"/>
            <a:ext cx="4689000" cy="4617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2100">
                <a:solidFill>
                  <a:srgbClr val="4A86E8"/>
                </a:solidFill>
              </a:rPr>
              <a:t>Initial database</a:t>
            </a:r>
            <a:r>
              <a:rPr b="1" lang="en-US" sz="2100">
                <a:solidFill>
                  <a:srgbClr val="4A86E8"/>
                </a:solidFill>
              </a:rPr>
              <a:t>: </a:t>
            </a:r>
            <a:r>
              <a:rPr b="1" lang="en-US" sz="2100">
                <a:solidFill>
                  <a:srgbClr val="FF9900"/>
                </a:solidFill>
              </a:rPr>
              <a:t>clarusway</a:t>
            </a:r>
            <a:endParaRPr b="1" sz="2100">
              <a:solidFill>
                <a:srgbClr val="FF9900"/>
              </a:solidFill>
            </a:endParaRPr>
          </a:p>
        </p:txBody>
      </p:sp>
      <p:cxnSp>
        <p:nvCxnSpPr>
          <p:cNvPr id="131" name="Google Shape;131;p15"/>
          <p:cNvCxnSpPr>
            <a:stCxn id="130" idx="1"/>
          </p:cNvCxnSpPr>
          <p:nvPr/>
        </p:nvCxnSpPr>
        <p:spPr>
          <a:xfrm rot="10800000">
            <a:off x="4875075" y="4118900"/>
            <a:ext cx="15387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205" y="5063437"/>
            <a:ext cx="2492093" cy="155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 b="10895" l="17592" r="14403" t="10438"/>
          <a:stretch/>
        </p:blipFill>
        <p:spPr>
          <a:xfrm>
            <a:off x="785166" y="710119"/>
            <a:ext cx="2143025" cy="223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5821663" y="2123080"/>
            <a:ext cx="148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3853544" y="2185659"/>
            <a:ext cx="4536900" cy="29400"/>
          </a:xfrm>
          <a:prstGeom prst="straightConnector1">
            <a:avLst/>
          </a:prstGeom>
          <a:noFill/>
          <a:ln cap="flat" cmpd="sng" w="666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9783153" y="3220986"/>
            <a:ext cx="0" cy="1372500"/>
          </a:xfrm>
          <a:prstGeom prst="straightConnector1">
            <a:avLst/>
          </a:prstGeom>
          <a:noFill/>
          <a:ln cap="flat" cmpd="sng" w="666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6"/>
          <p:cNvSpPr txBox="1"/>
          <p:nvPr/>
        </p:nvSpPr>
        <p:spPr>
          <a:xfrm>
            <a:off x="8230797" y="3715711"/>
            <a:ext cx="1485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1965" y="4935177"/>
            <a:ext cx="788479" cy="78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270150" y="631301"/>
            <a:ext cx="2767200" cy="308430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 rot="-5400000">
            <a:off x="8764996" y="3458385"/>
            <a:ext cx="1997700" cy="460890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0910" y="1402692"/>
            <a:ext cx="871462" cy="8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1420950" y="2943125"/>
            <a:ext cx="8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sz="19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1213" y="1047675"/>
            <a:ext cx="24052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270150" y="4412275"/>
            <a:ext cx="6828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br>
              <a:rPr lang="en-US" sz="4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(Graphical User Interface)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205" y="5063437"/>
            <a:ext cx="2492093" cy="155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10895" l="17594" r="14399" t="10439"/>
          <a:stretch/>
        </p:blipFill>
        <p:spPr>
          <a:xfrm>
            <a:off x="785166" y="710119"/>
            <a:ext cx="2143025" cy="223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5821663" y="2123080"/>
            <a:ext cx="14858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10895" l="17594" r="14399" t="10439"/>
          <a:stretch/>
        </p:blipFill>
        <p:spPr>
          <a:xfrm>
            <a:off x="8523549" y="1250252"/>
            <a:ext cx="2143024" cy="2047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7"/>
          <p:cNvCxnSpPr/>
          <p:nvPr/>
        </p:nvCxnSpPr>
        <p:spPr>
          <a:xfrm flipH="1">
            <a:off x="3853543" y="2185659"/>
            <a:ext cx="4536901" cy="29500"/>
          </a:xfrm>
          <a:prstGeom prst="straightConnector1">
            <a:avLst/>
          </a:prstGeom>
          <a:noFill/>
          <a:ln cap="flat" cmpd="sng" w="666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9783153" y="3220986"/>
            <a:ext cx="0" cy="1372548"/>
          </a:xfrm>
          <a:prstGeom prst="straightConnector1">
            <a:avLst/>
          </a:prstGeom>
          <a:noFill/>
          <a:ln cap="flat" cmpd="sng" w="6667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>
            <a:off x="8230797" y="3715711"/>
            <a:ext cx="14858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1965" y="4935177"/>
            <a:ext cx="788479" cy="78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8755450" y="561239"/>
            <a:ext cx="201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Messenger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8694269" y="1978106"/>
            <a:ext cx="18244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Msql Client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70150" y="631301"/>
            <a:ext cx="2767200" cy="308430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 rot="-5400000">
            <a:off x="8764996" y="3458385"/>
            <a:ext cx="1997700" cy="4608900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0910" y="1402692"/>
            <a:ext cx="871462" cy="87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420950" y="2943125"/>
            <a:ext cx="87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sz="1900"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7">
            <a:alphaModFix/>
          </a:blip>
          <a:srcRect b="27046" l="9938" r="8461" t="8908"/>
          <a:stretch/>
        </p:blipFill>
        <p:spPr>
          <a:xfrm>
            <a:off x="3464850" y="4860625"/>
            <a:ext cx="2258025" cy="13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422625" y="4008825"/>
            <a:ext cx="29373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