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c79a6632d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9c79a6632d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c79a6632d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9c79a6632d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473958" y="462424"/>
            <a:ext cx="10358700" cy="60654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558" y="462424"/>
            <a:ext cx="1070561" cy="107056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914402" y="364316"/>
            <a:ext cx="11043300" cy="62613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61579" y="122830"/>
            <a:ext cx="11793900" cy="66006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675776" y="1424561"/>
            <a:ext cx="55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576127" y="990372"/>
            <a:ext cx="826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</a:t>
            </a:r>
            <a:endParaRPr/>
          </a:p>
        </p:txBody>
      </p:sp>
      <p:pic>
        <p:nvPicPr>
          <p:cNvPr descr="A picture containing drawing, food&#10;&#10;Description automatically generated"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292" y="24337"/>
            <a:ext cx="791562" cy="5393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44492" y="538666"/>
            <a:ext cx="72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5">
            <a:alphaModFix/>
          </a:blip>
          <a:srcRect b="16573" l="23367" r="21635" t="12389"/>
          <a:stretch/>
        </p:blipFill>
        <p:spPr>
          <a:xfrm>
            <a:off x="914402" y="535326"/>
            <a:ext cx="450488" cy="527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3"/>
          <p:cNvCxnSpPr/>
          <p:nvPr/>
        </p:nvCxnSpPr>
        <p:spPr>
          <a:xfrm>
            <a:off x="924298" y="799300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3"/>
          <p:cNvSpPr/>
          <p:nvPr/>
        </p:nvSpPr>
        <p:spPr>
          <a:xfrm>
            <a:off x="2356045" y="2021390"/>
            <a:ext cx="2309400" cy="43317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222705" y="1667758"/>
            <a:ext cx="559500" cy="4659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2408997" y="2134581"/>
            <a:ext cx="20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Avaliability Zone 1-a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2431580" y="4514994"/>
            <a:ext cx="2198100" cy="15165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2450784" y="2684212"/>
            <a:ext cx="2119800" cy="15165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5852153" y="1974912"/>
            <a:ext cx="2309400" cy="43803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5716061" y="1679110"/>
            <a:ext cx="559500" cy="4659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5891811" y="2149143"/>
            <a:ext cx="20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Avaliability Zone 1-b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5941336" y="4517266"/>
            <a:ext cx="2198100" cy="15144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5960540" y="2686485"/>
            <a:ext cx="2119800" cy="15144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9168569" y="1974912"/>
            <a:ext cx="2309400" cy="43941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9063750" y="1693069"/>
            <a:ext cx="559500" cy="4659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9215268" y="2149143"/>
            <a:ext cx="205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Avaliability Zone 1-c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9230456" y="4530915"/>
            <a:ext cx="2198100" cy="15006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9249660" y="2700132"/>
            <a:ext cx="2119800" cy="15165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3251977" y="-245660"/>
            <a:ext cx="184800" cy="369300"/>
          </a:xfrm>
          <a:prstGeom prst="rect">
            <a:avLst/>
          </a:prstGeom>
          <a:noFill/>
          <a:ln cap="flat" cmpd="sng" w="9525">
            <a:solidFill>
              <a:srgbClr val="F4B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2716806" y="2684212"/>
            <a:ext cx="17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Subnet 1a 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2526860" y="5621441"/>
            <a:ext cx="18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Subnet 1a 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6171971" y="2713780"/>
            <a:ext cx="18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Subnet 1b 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6099467" y="5666536"/>
            <a:ext cx="18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Subnet 1b 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9430037" y="2740959"/>
            <a:ext cx="17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Subnet 1c </a:t>
            </a: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9309717" y="5579651"/>
            <a:ext cx="186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Subnet 1c 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3179534" y="4934952"/>
            <a:ext cx="537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10639595" y="3288235"/>
            <a:ext cx="537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sp>
        <p:nvSpPr>
          <p:cNvPr id="122" name="Google Shape;122;p13"/>
          <p:cNvSpPr txBox="1"/>
          <p:nvPr/>
        </p:nvSpPr>
        <p:spPr>
          <a:xfrm>
            <a:off x="4280305" y="364616"/>
            <a:ext cx="3958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 : </a:t>
            </a:r>
            <a:r>
              <a:rPr b="1" lang="tr-TR" sz="3200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rPr>
              <a:t>N.Virginia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CIDR     </a:t>
            </a:r>
            <a:r>
              <a:rPr b="1" lang="tr-T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tr-T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tr-TR" sz="3200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rPr>
              <a:t>10.7.0.0/16</a:t>
            </a:r>
            <a:endParaRPr b="1" sz="1800">
              <a:solidFill>
                <a:srgbClr val="FF9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2775724" y="3305307"/>
            <a:ext cx="18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10.7.</a:t>
            </a:r>
            <a:r>
              <a:rPr b="1" lang="tr-TR" sz="24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1.0/24</a:t>
            </a:r>
            <a:endParaRPr sz="24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2623992" y="4930736"/>
            <a:ext cx="18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10.7.</a:t>
            </a:r>
            <a:r>
              <a:rPr b="1" lang="tr-TR" sz="24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2.0/24</a:t>
            </a:r>
            <a:endParaRPr sz="24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044250" y="3272640"/>
            <a:ext cx="18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10.7.</a:t>
            </a:r>
            <a:r>
              <a:rPr b="1" lang="tr-TR" sz="24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4.0/24</a:t>
            </a:r>
            <a:endParaRPr sz="24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6129450" y="4994224"/>
            <a:ext cx="18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10.7.</a:t>
            </a:r>
            <a:r>
              <a:rPr b="1" lang="tr-TR" sz="24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5.0/24</a:t>
            </a:r>
            <a:endParaRPr sz="24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9426998" y="3197879"/>
            <a:ext cx="18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10.7.</a:t>
            </a:r>
            <a:r>
              <a:rPr b="1" lang="tr-TR" sz="24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7.0/24</a:t>
            </a:r>
            <a:endParaRPr sz="24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9408063" y="4994224"/>
            <a:ext cx="18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10.7.</a:t>
            </a:r>
            <a:r>
              <a:rPr b="1" lang="tr-TR" sz="24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8.0/24</a:t>
            </a:r>
            <a:endParaRPr sz="24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55527" y="232251"/>
            <a:ext cx="519614" cy="53712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>
            <a:off x="7874090" y="748453"/>
            <a:ext cx="192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Gateway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>
            <a:off x="466978" y="950004"/>
            <a:ext cx="2915103" cy="574471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8605208" y="2193501"/>
            <a:ext cx="5378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tr-T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tr-T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4736588" y="953485"/>
            <a:ext cx="2922939" cy="5622674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3962" y="542634"/>
            <a:ext cx="1070561" cy="107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/>
          <p:nvPr/>
        </p:nvSpPr>
        <p:spPr>
          <a:xfrm>
            <a:off x="8904862" y="950004"/>
            <a:ext cx="2922939" cy="5579988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7946" y="591310"/>
            <a:ext cx="1070561" cy="107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1184562" y="6129300"/>
            <a:ext cx="10613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Vestel</a:t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5540014" y="6059512"/>
            <a:ext cx="10122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Kamu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9589125" y="6066925"/>
            <a:ext cx="17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İşbankası</a:t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625146" y="1660749"/>
            <a:ext cx="1511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Finance: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10-19</a:t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691413" y="2982417"/>
            <a:ext cx="940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tr-T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20-29</a:t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625146" y="3976849"/>
            <a:ext cx="1414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Supply: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30-39</a:t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566459" y="4792301"/>
            <a:ext cx="1745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Marketing: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40-49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1006912" y="1974601"/>
            <a:ext cx="34143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 :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(0216-324-54-43)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Vice-manger:11 </a:t>
            </a: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(0216-324-54-46) </a:t>
            </a:r>
            <a:endParaRPr/>
          </a:p>
        </p:txBody>
      </p:sp>
      <p:sp>
        <p:nvSpPr>
          <p:cNvPr id="149" name="Google Shape;149;p14"/>
          <p:cNvSpPr txBox="1"/>
          <p:nvPr/>
        </p:nvSpPr>
        <p:spPr>
          <a:xfrm>
            <a:off x="1006912" y="3242864"/>
            <a:ext cx="15070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Devoloper: 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Database: 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1086264" y="4302665"/>
            <a:ext cx="13769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 :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1080559" y="5188927"/>
            <a:ext cx="1482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Manager: 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40 </a:t>
            </a: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1088160" y="5557202"/>
            <a:ext cx="1458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41:</a:t>
            </a:r>
            <a:endParaRPr/>
          </a:p>
        </p:txBody>
      </p:sp>
      <p:cxnSp>
        <p:nvCxnSpPr>
          <p:cNvPr id="153" name="Google Shape;153;p14"/>
          <p:cNvCxnSpPr/>
          <p:nvPr/>
        </p:nvCxnSpPr>
        <p:spPr>
          <a:xfrm>
            <a:off x="466978" y="2839832"/>
            <a:ext cx="29151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14"/>
          <p:cNvCxnSpPr/>
          <p:nvPr/>
        </p:nvCxnSpPr>
        <p:spPr>
          <a:xfrm>
            <a:off x="466978" y="3976849"/>
            <a:ext cx="29151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14"/>
          <p:cNvCxnSpPr/>
          <p:nvPr/>
        </p:nvCxnSpPr>
        <p:spPr>
          <a:xfrm>
            <a:off x="466978" y="4792301"/>
            <a:ext cx="29151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14"/>
          <p:cNvCxnSpPr/>
          <p:nvPr/>
        </p:nvCxnSpPr>
        <p:spPr>
          <a:xfrm>
            <a:off x="466978" y="6059512"/>
            <a:ext cx="29151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14"/>
          <p:cNvSpPr txBox="1"/>
          <p:nvPr/>
        </p:nvSpPr>
        <p:spPr>
          <a:xfrm>
            <a:off x="58672" y="103518"/>
            <a:ext cx="41176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Phone Number Range: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10-100</a:t>
            </a:r>
            <a:endParaRPr/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76" y="590308"/>
            <a:ext cx="939933" cy="93993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 txBox="1"/>
          <p:nvPr/>
        </p:nvSpPr>
        <p:spPr>
          <a:xfrm>
            <a:off x="4264467" y="96514"/>
            <a:ext cx="39669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Phone Number Range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10-100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8376800" y="71453"/>
            <a:ext cx="39473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Phone Number Range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200-300</a:t>
            </a:r>
            <a:endParaRPr/>
          </a:p>
        </p:txBody>
      </p:sp>
      <p:cxnSp>
        <p:nvCxnSpPr>
          <p:cNvPr id="161" name="Google Shape;161;p14"/>
          <p:cNvCxnSpPr/>
          <p:nvPr/>
        </p:nvCxnSpPr>
        <p:spPr>
          <a:xfrm>
            <a:off x="425754" y="1613195"/>
            <a:ext cx="29151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14"/>
          <p:cNvSpPr txBox="1"/>
          <p:nvPr/>
        </p:nvSpPr>
        <p:spPr>
          <a:xfrm>
            <a:off x="4904180" y="1709425"/>
            <a:ext cx="1540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Security: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10-19</a:t>
            </a:r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4931362" y="5051815"/>
            <a:ext cx="940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IT: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60-69</a:t>
            </a:r>
            <a:endParaRPr/>
          </a:p>
        </p:txBody>
      </p:sp>
      <p:sp>
        <p:nvSpPr>
          <p:cNvPr id="164" name="Google Shape;164;p14"/>
          <p:cNvSpPr txBox="1"/>
          <p:nvPr/>
        </p:nvSpPr>
        <p:spPr>
          <a:xfrm>
            <a:off x="4904180" y="4025525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Supply: 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30-39</a:t>
            </a: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4746012" y="2880405"/>
            <a:ext cx="1745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Marketing: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20-29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5285946" y="2023277"/>
            <a:ext cx="16687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Manager: 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Vice-manger: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67" name="Google Shape;167;p14"/>
          <p:cNvSpPr txBox="1"/>
          <p:nvPr/>
        </p:nvSpPr>
        <p:spPr>
          <a:xfrm>
            <a:off x="5172452" y="5381968"/>
            <a:ext cx="15070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Devoloper: 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Database: 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61</a:t>
            </a:r>
            <a:endParaRPr/>
          </a:p>
        </p:txBody>
      </p:sp>
      <p:sp>
        <p:nvSpPr>
          <p:cNvPr id="168" name="Google Shape;168;p14"/>
          <p:cNvSpPr txBox="1"/>
          <p:nvPr/>
        </p:nvSpPr>
        <p:spPr>
          <a:xfrm>
            <a:off x="5365298" y="4351341"/>
            <a:ext cx="13769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 :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69" name="Google Shape;169;p14"/>
          <p:cNvSpPr txBox="1"/>
          <p:nvPr/>
        </p:nvSpPr>
        <p:spPr>
          <a:xfrm>
            <a:off x="5360961" y="3274959"/>
            <a:ext cx="14298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Manager: 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0" name="Google Shape;170;p14"/>
          <p:cNvSpPr txBox="1"/>
          <p:nvPr/>
        </p:nvSpPr>
        <p:spPr>
          <a:xfrm>
            <a:off x="5368562" y="3643234"/>
            <a:ext cx="1458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cxnSp>
        <p:nvCxnSpPr>
          <p:cNvPr id="171" name="Google Shape;171;p14"/>
          <p:cNvCxnSpPr/>
          <p:nvPr/>
        </p:nvCxnSpPr>
        <p:spPr>
          <a:xfrm>
            <a:off x="4746012" y="2888508"/>
            <a:ext cx="29151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14"/>
          <p:cNvCxnSpPr/>
          <p:nvPr/>
        </p:nvCxnSpPr>
        <p:spPr>
          <a:xfrm>
            <a:off x="4746012" y="4025525"/>
            <a:ext cx="29151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14"/>
          <p:cNvCxnSpPr/>
          <p:nvPr/>
        </p:nvCxnSpPr>
        <p:spPr>
          <a:xfrm>
            <a:off x="4746012" y="4840977"/>
            <a:ext cx="29151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14"/>
          <p:cNvCxnSpPr/>
          <p:nvPr/>
        </p:nvCxnSpPr>
        <p:spPr>
          <a:xfrm>
            <a:off x="4746012" y="6108188"/>
            <a:ext cx="29151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14"/>
          <p:cNvCxnSpPr/>
          <p:nvPr/>
        </p:nvCxnSpPr>
        <p:spPr>
          <a:xfrm>
            <a:off x="4704788" y="1661871"/>
            <a:ext cx="29151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14"/>
          <p:cNvSpPr txBox="1"/>
          <p:nvPr/>
        </p:nvSpPr>
        <p:spPr>
          <a:xfrm>
            <a:off x="9044734" y="1708303"/>
            <a:ext cx="1745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Finance: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200-219</a:t>
            </a:r>
            <a:endParaRPr/>
          </a:p>
        </p:txBody>
      </p:sp>
      <p:sp>
        <p:nvSpPr>
          <p:cNvPr id="177" name="Google Shape;177;p14"/>
          <p:cNvSpPr txBox="1"/>
          <p:nvPr/>
        </p:nvSpPr>
        <p:spPr>
          <a:xfrm>
            <a:off x="9111001" y="3029971"/>
            <a:ext cx="11746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IT: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210-219</a:t>
            </a:r>
            <a:endParaRPr/>
          </a:p>
        </p:txBody>
      </p:sp>
      <p:sp>
        <p:nvSpPr>
          <p:cNvPr id="178" name="Google Shape;178;p14"/>
          <p:cNvSpPr txBox="1"/>
          <p:nvPr/>
        </p:nvSpPr>
        <p:spPr>
          <a:xfrm>
            <a:off x="9044734" y="4024403"/>
            <a:ext cx="1648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Supply: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220-229</a:t>
            </a:r>
            <a:endParaRPr/>
          </a:p>
        </p:txBody>
      </p:sp>
      <p:sp>
        <p:nvSpPr>
          <p:cNvPr id="179" name="Google Shape;179;p14"/>
          <p:cNvSpPr txBox="1"/>
          <p:nvPr/>
        </p:nvSpPr>
        <p:spPr>
          <a:xfrm>
            <a:off x="8986047" y="4839855"/>
            <a:ext cx="1979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Marketing: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230-239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9426500" y="2022155"/>
            <a:ext cx="23996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Manager: 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200 (</a:t>
            </a:r>
            <a:r>
              <a:rPr lang="tr-TR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0236-…)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Vice-manger: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endParaRPr/>
          </a:p>
        </p:txBody>
      </p:sp>
      <p:sp>
        <p:nvSpPr>
          <p:cNvPr id="181" name="Google Shape;181;p14"/>
          <p:cNvSpPr txBox="1"/>
          <p:nvPr/>
        </p:nvSpPr>
        <p:spPr>
          <a:xfrm>
            <a:off x="9426500" y="3290418"/>
            <a:ext cx="16240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Devoloper: 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Database: 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9505852" y="4350219"/>
            <a:ext cx="1493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 :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221</a:t>
            </a:r>
            <a:endParaRPr/>
          </a:p>
        </p:txBody>
      </p:sp>
      <p:sp>
        <p:nvSpPr>
          <p:cNvPr id="183" name="Google Shape;183;p14"/>
          <p:cNvSpPr txBox="1"/>
          <p:nvPr/>
        </p:nvSpPr>
        <p:spPr>
          <a:xfrm>
            <a:off x="9500147" y="5236481"/>
            <a:ext cx="1493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Manager: 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230</a:t>
            </a:r>
            <a:endParaRPr/>
          </a:p>
        </p:txBody>
      </p:sp>
      <p:sp>
        <p:nvSpPr>
          <p:cNvPr id="184" name="Google Shape;184;p14"/>
          <p:cNvSpPr txBox="1"/>
          <p:nvPr/>
        </p:nvSpPr>
        <p:spPr>
          <a:xfrm>
            <a:off x="9507748" y="5604756"/>
            <a:ext cx="1575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Employee: </a:t>
            </a:r>
            <a:r>
              <a:rPr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231</a:t>
            </a:r>
            <a:endParaRPr/>
          </a:p>
        </p:txBody>
      </p:sp>
      <p:cxnSp>
        <p:nvCxnSpPr>
          <p:cNvPr id="185" name="Google Shape;185;p14"/>
          <p:cNvCxnSpPr/>
          <p:nvPr/>
        </p:nvCxnSpPr>
        <p:spPr>
          <a:xfrm>
            <a:off x="8886566" y="2887386"/>
            <a:ext cx="29151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14"/>
          <p:cNvCxnSpPr/>
          <p:nvPr/>
        </p:nvCxnSpPr>
        <p:spPr>
          <a:xfrm>
            <a:off x="8886566" y="4024403"/>
            <a:ext cx="29151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14"/>
          <p:cNvCxnSpPr/>
          <p:nvPr/>
        </p:nvCxnSpPr>
        <p:spPr>
          <a:xfrm>
            <a:off x="8886566" y="4839855"/>
            <a:ext cx="29151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14"/>
          <p:cNvCxnSpPr/>
          <p:nvPr/>
        </p:nvCxnSpPr>
        <p:spPr>
          <a:xfrm>
            <a:off x="8886566" y="6107066"/>
            <a:ext cx="29151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14"/>
          <p:cNvCxnSpPr/>
          <p:nvPr/>
        </p:nvCxnSpPr>
        <p:spPr>
          <a:xfrm>
            <a:off x="8845342" y="1660749"/>
            <a:ext cx="29151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0" name="Google Shape;19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858" y="1052552"/>
            <a:ext cx="596894" cy="50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8408" y="1031318"/>
            <a:ext cx="596894" cy="50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8649" y="1044918"/>
            <a:ext cx="596894" cy="50638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4"/>
          <p:cNvSpPr/>
          <p:nvPr/>
        </p:nvSpPr>
        <p:spPr>
          <a:xfrm>
            <a:off x="2350267" y="3225067"/>
            <a:ext cx="9364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(---) ***</a:t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2379134" y="4305116"/>
            <a:ext cx="1877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(0216-324-54-78) </a:t>
            </a:r>
            <a:endParaRPr/>
          </a:p>
        </p:txBody>
      </p:sp>
      <p:sp>
        <p:nvSpPr>
          <p:cNvPr id="195" name="Google Shape;195;p14"/>
          <p:cNvSpPr/>
          <p:nvPr/>
        </p:nvSpPr>
        <p:spPr>
          <a:xfrm>
            <a:off x="2266884" y="5156405"/>
            <a:ext cx="1877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(0216-324-54-57) </a:t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2402138" y="5580223"/>
            <a:ext cx="1877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(0216-324-54-81) </a:t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6577944" y="2001277"/>
            <a:ext cx="9364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(---)*** </a:t>
            </a:r>
            <a:endParaRPr/>
          </a:p>
        </p:txBody>
      </p:sp>
      <p:sp>
        <p:nvSpPr>
          <p:cNvPr id="198" name="Google Shape;198;p14"/>
          <p:cNvSpPr/>
          <p:nvPr/>
        </p:nvSpPr>
        <p:spPr>
          <a:xfrm>
            <a:off x="6826782" y="2332000"/>
            <a:ext cx="9364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(---)*** </a:t>
            </a:r>
            <a:endParaRPr/>
          </a:p>
        </p:txBody>
      </p:sp>
      <p:sp>
        <p:nvSpPr>
          <p:cNvPr id="199" name="Google Shape;199;p14"/>
          <p:cNvSpPr txBox="1"/>
          <p:nvPr/>
        </p:nvSpPr>
        <p:spPr>
          <a:xfrm>
            <a:off x="7021286" y="336368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6620509" y="3235508"/>
            <a:ext cx="1877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(0256-893-25-56) </a:t>
            </a: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6694948" y="3649620"/>
            <a:ext cx="1877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(0256-835-25-43) </a:t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6651985" y="4339682"/>
            <a:ext cx="1877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(0256-849-67-87) </a:t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6585033" y="5335801"/>
            <a:ext cx="1877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(0256-835-456-3) </a:t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>
            <a:off x="6508692" y="5662254"/>
            <a:ext cx="1994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(0256-8456-54-32) </a:t>
            </a:r>
            <a:endParaRPr/>
          </a:p>
        </p:txBody>
      </p:sp>
      <p:sp>
        <p:nvSpPr>
          <p:cNvPr id="205" name="Google Shape;205;p14"/>
          <p:cNvSpPr txBox="1"/>
          <p:nvPr/>
        </p:nvSpPr>
        <p:spPr>
          <a:xfrm>
            <a:off x="2334421" y="3608990"/>
            <a:ext cx="883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(---)***</a:t>
            </a:r>
            <a:endParaRPr/>
          </a:p>
        </p:txBody>
      </p:sp>
      <p:pic>
        <p:nvPicPr>
          <p:cNvPr id="206" name="Google Shape;2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668" y="2045570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668" y="2332000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608" y="3315027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867" y="3617763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066" y="4380337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702" y="5269954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702" y="5647547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9062" y="2154185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9062" y="2440615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8002" y="3423642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7261" y="3726378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3779" y="4431814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5512" y="5421147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1362" y="5769989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8276" y="2066850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8276" y="2353280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17216" y="3336307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6475" y="3639043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8674" y="4401617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310" y="5291234"/>
            <a:ext cx="306420" cy="25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310" y="5668827"/>
            <a:ext cx="306420" cy="25995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/>
          <p:nvPr/>
        </p:nvSpPr>
        <p:spPr>
          <a:xfrm>
            <a:off x="3126862" y="2860964"/>
            <a:ext cx="773270" cy="5393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7439528" y="1660719"/>
            <a:ext cx="773270" cy="5393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11413260" y="1711438"/>
            <a:ext cx="773400" cy="539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378775" y="2839825"/>
            <a:ext cx="3112500" cy="1143900"/>
          </a:xfrm>
          <a:prstGeom prst="rect">
            <a:avLst/>
          </a:prstGeom>
          <a:solidFill>
            <a:srgbClr val="A4C2F4">
              <a:alpha val="151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"/>
          <p:cNvSpPr/>
          <p:nvPr/>
        </p:nvSpPr>
        <p:spPr>
          <a:xfrm>
            <a:off x="4587213" y="1674850"/>
            <a:ext cx="3112500" cy="1143900"/>
          </a:xfrm>
          <a:prstGeom prst="rect">
            <a:avLst/>
          </a:prstGeom>
          <a:solidFill>
            <a:srgbClr val="A4C2F4">
              <a:alpha val="151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8773850" y="1702000"/>
            <a:ext cx="3112500" cy="1143900"/>
          </a:xfrm>
          <a:prstGeom prst="rect">
            <a:avLst/>
          </a:prstGeom>
          <a:solidFill>
            <a:srgbClr val="A4C2F4">
              <a:alpha val="151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/>
          <p:nvPr/>
        </p:nvSpPr>
        <p:spPr>
          <a:xfrm>
            <a:off x="2659860" y="221373"/>
            <a:ext cx="2565752" cy="785836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b="1" lang="tr-TR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2659860" y="1229410"/>
            <a:ext cx="2565752" cy="785836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b="1" lang="tr-TR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IGW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2659860" y="2137901"/>
            <a:ext cx="2661502" cy="1004702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IGW Action Menu: </a:t>
            </a:r>
            <a:r>
              <a:rPr b="1" lang="tr-TR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Attach IGW </a:t>
            </a:r>
            <a:r>
              <a:rPr b="1" lang="tr-TR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to VPC</a:t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2247670" y="4461710"/>
            <a:ext cx="3492282" cy="1134750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the VPC Route Table: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00000:/0 &gt;    IGW</a:t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>
            <a:off x="2241270" y="3265258"/>
            <a:ext cx="3498682" cy="1004702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VPC Action Menu: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Edit DNS Hostname</a:t>
            </a:r>
            <a:endParaRPr b="1" sz="2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6233650" y="351050"/>
            <a:ext cx="60960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i="1"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tag</a:t>
            </a: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1" lang="tr-TR" sz="2300">
                <a:solidFill>
                  <a:srgbClr val="24292E"/>
                </a:solidFill>
                <a:highlight>
                  <a:srgbClr val="FFFFFF"/>
                </a:highlight>
              </a:rPr>
              <a:t>clarus-vpc-a</a:t>
            </a:r>
            <a:endParaRPr b="1" sz="2900">
              <a:solidFill>
                <a:schemeClr val="dk1"/>
              </a:solidFill>
            </a:endParaRPr>
          </a:p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i="1"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IPv4 CIDR block</a:t>
            </a: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1" lang="tr-TR" sz="2000">
                <a:solidFill>
                  <a:srgbClr val="24292E"/>
                </a:solidFill>
                <a:highlight>
                  <a:srgbClr val="FFFFFF"/>
                </a:highlight>
              </a:rPr>
              <a:t>10.7.0.0/16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1014603" y="5788210"/>
            <a:ext cx="6079736" cy="718740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 Default Route Table: </a:t>
            </a:r>
            <a:r>
              <a:rPr b="1" lang="tr-TR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default-labvpc</a:t>
            </a: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/>
          <p:nvPr/>
        </p:nvSpPr>
        <p:spPr>
          <a:xfrm>
            <a:off x="3185730" y="1446886"/>
            <a:ext cx="381900" cy="380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1125613" y="2628317"/>
            <a:ext cx="381864" cy="3808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16"/>
          <p:cNvCxnSpPr/>
          <p:nvPr/>
        </p:nvCxnSpPr>
        <p:spPr>
          <a:xfrm flipH="1" rot="10800000">
            <a:off x="1946742" y="3647409"/>
            <a:ext cx="3025125" cy="11621"/>
          </a:xfrm>
          <a:prstGeom prst="straightConnector1">
            <a:avLst/>
          </a:prstGeom>
          <a:noFill/>
          <a:ln cap="flat" cmpd="sng" w="38100">
            <a:solidFill>
              <a:srgbClr val="2F5496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16"/>
          <p:cNvSpPr/>
          <p:nvPr/>
        </p:nvSpPr>
        <p:spPr>
          <a:xfrm>
            <a:off x="1473958" y="723332"/>
            <a:ext cx="10358655" cy="580461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558" y="462424"/>
            <a:ext cx="1070561" cy="107056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6"/>
          <p:cNvSpPr/>
          <p:nvPr/>
        </p:nvSpPr>
        <p:spPr>
          <a:xfrm>
            <a:off x="914402" y="364316"/>
            <a:ext cx="11043315" cy="6261433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261579" y="122830"/>
            <a:ext cx="11793946" cy="660072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6"/>
          <p:cNvSpPr txBox="1"/>
          <p:nvPr/>
        </p:nvSpPr>
        <p:spPr>
          <a:xfrm>
            <a:off x="2031138" y="364336"/>
            <a:ext cx="55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endParaRPr/>
          </a:p>
        </p:txBody>
      </p:sp>
      <p:sp>
        <p:nvSpPr>
          <p:cNvPr id="256" name="Google Shape;256;p16"/>
          <p:cNvSpPr txBox="1"/>
          <p:nvPr/>
        </p:nvSpPr>
        <p:spPr>
          <a:xfrm>
            <a:off x="576127" y="990372"/>
            <a:ext cx="82663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Region</a:t>
            </a:r>
            <a:endParaRPr/>
          </a:p>
        </p:txBody>
      </p:sp>
      <p:pic>
        <p:nvPicPr>
          <p:cNvPr descr="A picture containing drawing, food&#10;&#10;Description automatically generated" id="257" name="Google Shape;25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292" y="24337"/>
            <a:ext cx="791562" cy="53930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6"/>
          <p:cNvSpPr txBox="1"/>
          <p:nvPr/>
        </p:nvSpPr>
        <p:spPr>
          <a:xfrm>
            <a:off x="44492" y="538666"/>
            <a:ext cx="72648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/>
          </a:p>
        </p:txBody>
      </p:sp>
      <p:pic>
        <p:nvPicPr>
          <p:cNvPr id="259" name="Google Shape;259;p16"/>
          <p:cNvPicPr preferRelativeResize="0"/>
          <p:nvPr/>
        </p:nvPicPr>
        <p:blipFill rotWithShape="1">
          <a:blip r:embed="rId5">
            <a:alphaModFix/>
          </a:blip>
          <a:srcRect b="16573" l="23369" r="21636" t="12389"/>
          <a:stretch/>
        </p:blipFill>
        <p:spPr>
          <a:xfrm>
            <a:off x="914402" y="535326"/>
            <a:ext cx="450488" cy="527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16"/>
          <p:cNvCxnSpPr/>
          <p:nvPr/>
        </p:nvCxnSpPr>
        <p:spPr>
          <a:xfrm>
            <a:off x="924298" y="799300"/>
            <a:ext cx="0" cy="135762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p16"/>
          <p:cNvSpPr txBox="1"/>
          <p:nvPr/>
        </p:nvSpPr>
        <p:spPr>
          <a:xfrm>
            <a:off x="7875367" y="2052322"/>
            <a:ext cx="26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tr-T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Avaliability Zone 1-a</a:t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7491616" y="2810974"/>
            <a:ext cx="3923790" cy="2016619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13251977" y="-245660"/>
            <a:ext cx="184731" cy="369332"/>
          </a:xfrm>
          <a:prstGeom prst="rect">
            <a:avLst/>
          </a:prstGeom>
          <a:noFill/>
          <a:ln cap="flat" cmpd="sng" w="9525">
            <a:solidFill>
              <a:srgbClr val="F4B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7890916" y="4433441"/>
            <a:ext cx="47516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b="1" i="0" lang="tr-TR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Private/</a:t>
            </a:r>
            <a:r>
              <a:rPr b="1" lang="tr-T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tr-TR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ublic Subnet  </a:t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2201440" y="654056"/>
            <a:ext cx="1848150" cy="75475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None/>
            </a:pPr>
            <a:r>
              <a:rPr b="0" i="0" lang="tr-TR" sz="24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10.10.0.0/16</a:t>
            </a:r>
            <a:endParaRPr/>
          </a:p>
        </p:txBody>
      </p:sp>
      <p:pic>
        <p:nvPicPr>
          <p:cNvPr id="266" name="Google Shape;26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3657" y="3152535"/>
            <a:ext cx="871463" cy="90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6"/>
          <p:cNvSpPr txBox="1"/>
          <p:nvPr/>
        </p:nvSpPr>
        <p:spPr>
          <a:xfrm>
            <a:off x="837786" y="4006310"/>
            <a:ext cx="12564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Gateway</a:t>
            </a:r>
            <a:endParaRPr/>
          </a:p>
        </p:txBody>
      </p:sp>
      <p:sp>
        <p:nvSpPr>
          <p:cNvPr id="268" name="Google Shape;268;p16"/>
          <p:cNvSpPr txBox="1"/>
          <p:nvPr/>
        </p:nvSpPr>
        <p:spPr>
          <a:xfrm>
            <a:off x="3501035" y="4120825"/>
            <a:ext cx="13236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Route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/>
          </a:p>
        </p:txBody>
      </p:sp>
      <p:sp>
        <p:nvSpPr>
          <p:cNvPr id="269" name="Google Shape;269;p16"/>
          <p:cNvSpPr txBox="1"/>
          <p:nvPr/>
        </p:nvSpPr>
        <p:spPr>
          <a:xfrm>
            <a:off x="7628497" y="4053701"/>
            <a:ext cx="18937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Security Group </a:t>
            </a:r>
            <a:endParaRPr/>
          </a:p>
        </p:txBody>
      </p:sp>
      <p:sp>
        <p:nvSpPr>
          <p:cNvPr id="270" name="Google Shape;270;p16"/>
          <p:cNvSpPr/>
          <p:nvPr/>
        </p:nvSpPr>
        <p:spPr>
          <a:xfrm rot="-205724">
            <a:off x="3471255" y="3543750"/>
            <a:ext cx="276344" cy="215077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>
                <a:alpha val="9882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6"/>
          <p:cNvSpPr/>
          <p:nvPr/>
        </p:nvSpPr>
        <p:spPr>
          <a:xfrm rot="-205724">
            <a:off x="2172059" y="3551490"/>
            <a:ext cx="276344" cy="215077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>
                <a:alpha val="9882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16"/>
          <p:cNvCxnSpPr>
            <a:endCxn id="273" idx="1"/>
          </p:cNvCxnSpPr>
          <p:nvPr/>
        </p:nvCxnSpPr>
        <p:spPr>
          <a:xfrm flipH="1" rot="10800000">
            <a:off x="5010037" y="3597006"/>
            <a:ext cx="4727100" cy="30600"/>
          </a:xfrm>
          <a:prstGeom prst="straightConnector1">
            <a:avLst/>
          </a:prstGeom>
          <a:noFill/>
          <a:ln cap="flat" cmpd="sng" w="38100">
            <a:solidFill>
              <a:srgbClr val="2F5496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274" name="Google Shape;27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68925" y="3269376"/>
            <a:ext cx="465127" cy="70738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6"/>
          <p:cNvSpPr/>
          <p:nvPr/>
        </p:nvSpPr>
        <p:spPr>
          <a:xfrm>
            <a:off x="9737137" y="3262636"/>
            <a:ext cx="668740" cy="668740"/>
          </a:xfrm>
          <a:prstGeom prst="roundRect">
            <a:avLst>
              <a:gd fmla="val 16667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9797940" y="3429457"/>
            <a:ext cx="537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tr-T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sp>
        <p:nvSpPr>
          <p:cNvPr id="276" name="Google Shape;276;p16"/>
          <p:cNvSpPr/>
          <p:nvPr/>
        </p:nvSpPr>
        <p:spPr>
          <a:xfrm rot="-205724">
            <a:off x="6432295" y="3504702"/>
            <a:ext cx="276344" cy="215077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>
                <a:alpha val="9882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592688" y="2643659"/>
            <a:ext cx="14140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278" name="Google Shape;278;p16"/>
          <p:cNvSpPr txBox="1"/>
          <p:nvPr/>
        </p:nvSpPr>
        <p:spPr>
          <a:xfrm>
            <a:off x="3569570" y="2658023"/>
            <a:ext cx="13236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</p:txBody>
      </p:sp>
      <p:sp>
        <p:nvSpPr>
          <p:cNvPr id="279" name="Google Shape;279;p16"/>
          <p:cNvSpPr txBox="1"/>
          <p:nvPr/>
        </p:nvSpPr>
        <p:spPr>
          <a:xfrm>
            <a:off x="7868500" y="2956962"/>
            <a:ext cx="13236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/>
          </a:p>
        </p:txBody>
      </p:sp>
      <p:sp>
        <p:nvSpPr>
          <p:cNvPr id="280" name="Google Shape;280;p16"/>
          <p:cNvSpPr/>
          <p:nvPr/>
        </p:nvSpPr>
        <p:spPr>
          <a:xfrm>
            <a:off x="3985836" y="2630677"/>
            <a:ext cx="381864" cy="3808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3478144" y="2632751"/>
            <a:ext cx="14140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2" name="Google Shape;282;p16"/>
          <p:cNvSpPr/>
          <p:nvPr/>
        </p:nvSpPr>
        <p:spPr>
          <a:xfrm>
            <a:off x="8360761" y="2864938"/>
            <a:ext cx="381864" cy="3808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7825773" y="2855437"/>
            <a:ext cx="14140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3827963" y="3826582"/>
            <a:ext cx="899677" cy="199099"/>
          </a:xfrm>
          <a:prstGeom prst="roundRect">
            <a:avLst>
              <a:gd fmla="val 16667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1" i="0" lang="tr-T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10.10.3.0/24</a:t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4913239" y="4244356"/>
            <a:ext cx="20860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Access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List </a:t>
            </a:r>
            <a:endParaRPr/>
          </a:p>
        </p:txBody>
      </p:sp>
      <p:sp>
        <p:nvSpPr>
          <p:cNvPr id="286" name="Google Shape;286;p16"/>
          <p:cNvSpPr/>
          <p:nvPr/>
        </p:nvSpPr>
        <p:spPr>
          <a:xfrm rot="-205724">
            <a:off x="9085418" y="3485997"/>
            <a:ext cx="276344" cy="215077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>
                <a:alpha val="9882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11845" y="3250306"/>
            <a:ext cx="820884" cy="84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6"/>
          <p:cNvSpPr/>
          <p:nvPr/>
        </p:nvSpPr>
        <p:spPr>
          <a:xfrm>
            <a:off x="5751355" y="2670236"/>
            <a:ext cx="381864" cy="3808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6"/>
          <p:cNvSpPr txBox="1"/>
          <p:nvPr/>
        </p:nvSpPr>
        <p:spPr>
          <a:xfrm>
            <a:off x="5697173" y="2656250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3 cb</a:t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3830235" y="3569548"/>
            <a:ext cx="899677" cy="199099"/>
          </a:xfrm>
          <a:prstGeom prst="roundRect">
            <a:avLst>
              <a:gd fmla="val 16667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1" i="0" lang="tr-T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10.10.020/24</a:t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3830234" y="3339846"/>
            <a:ext cx="899677" cy="199099"/>
          </a:xfrm>
          <a:prstGeom prst="roundRect">
            <a:avLst>
              <a:gd fmla="val 16667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1" i="0" lang="tr-T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10.10.1.0/24</a:t>
            </a:r>
            <a:endParaRPr/>
          </a:p>
        </p:txBody>
      </p:sp>
      <p:sp>
        <p:nvSpPr>
          <p:cNvPr id="292" name="Google Shape;292;p16"/>
          <p:cNvSpPr/>
          <p:nvPr/>
        </p:nvSpPr>
        <p:spPr>
          <a:xfrm>
            <a:off x="341750" y="1365700"/>
            <a:ext cx="4668300" cy="4067700"/>
          </a:xfrm>
          <a:prstGeom prst="roundRect">
            <a:avLst>
              <a:gd fmla="val 16667" name="adj"/>
            </a:avLst>
          </a:prstGeom>
          <a:solidFill>
            <a:srgbClr val="B3C6E7">
              <a:alpha val="2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2094201" y="5475010"/>
            <a:ext cx="17810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Transport</a:t>
            </a:r>
            <a:endParaRPr/>
          </a:p>
        </p:txBody>
      </p:sp>
      <p:sp>
        <p:nvSpPr>
          <p:cNvPr id="294" name="Google Shape;294;p16"/>
          <p:cNvSpPr txBox="1"/>
          <p:nvPr/>
        </p:nvSpPr>
        <p:spPr>
          <a:xfrm>
            <a:off x="5662119" y="5479150"/>
            <a:ext cx="15279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2454587" y="1446511"/>
            <a:ext cx="668700" cy="668700"/>
          </a:xfrm>
          <a:prstGeom prst="roundRect">
            <a:avLst>
              <a:gd fmla="val 16667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3115298" y="1427375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tr-T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tr-T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cb</a:t>
            </a:r>
            <a:endParaRPr/>
          </a:p>
        </p:txBody>
      </p:sp>
      <p:sp>
        <p:nvSpPr>
          <p:cNvPr id="297" name="Google Shape;297;p16"/>
          <p:cNvSpPr/>
          <p:nvPr/>
        </p:nvSpPr>
        <p:spPr>
          <a:xfrm>
            <a:off x="3630075" y="1365700"/>
            <a:ext cx="1070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lang="tr-TR" sz="2000"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/>
          <p:nvPr/>
        </p:nvSpPr>
        <p:spPr>
          <a:xfrm>
            <a:off x="1473958" y="723332"/>
            <a:ext cx="10358700" cy="58047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914402" y="364316"/>
            <a:ext cx="11043300" cy="62613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261579" y="122830"/>
            <a:ext cx="11793900" cy="66006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17"/>
          <p:cNvCxnSpPr/>
          <p:nvPr/>
        </p:nvCxnSpPr>
        <p:spPr>
          <a:xfrm flipH="1" rot="10800000">
            <a:off x="1946742" y="3647330"/>
            <a:ext cx="3025200" cy="11700"/>
          </a:xfrm>
          <a:prstGeom prst="straightConnector1">
            <a:avLst/>
          </a:prstGeom>
          <a:noFill/>
          <a:ln cap="flat" cmpd="sng" w="38100">
            <a:solidFill>
              <a:srgbClr val="2F5496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306" name="Google Shape;3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558" y="462424"/>
            <a:ext cx="1070561" cy="107056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2031138" y="364336"/>
            <a:ext cx="55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endParaRPr/>
          </a:p>
        </p:txBody>
      </p:sp>
      <p:sp>
        <p:nvSpPr>
          <p:cNvPr id="308" name="Google Shape;308;p17"/>
          <p:cNvSpPr txBox="1"/>
          <p:nvPr/>
        </p:nvSpPr>
        <p:spPr>
          <a:xfrm>
            <a:off x="576127" y="990372"/>
            <a:ext cx="826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Region</a:t>
            </a:r>
            <a:endParaRPr/>
          </a:p>
        </p:txBody>
      </p:sp>
      <p:pic>
        <p:nvPicPr>
          <p:cNvPr descr="A picture containing drawing, food&#10;&#10;Description automatically generated" id="309" name="Google Shape;3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292" y="24337"/>
            <a:ext cx="791562" cy="53930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/>
        </p:nvSpPr>
        <p:spPr>
          <a:xfrm>
            <a:off x="44492" y="538666"/>
            <a:ext cx="72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 rotWithShape="1">
          <a:blip r:embed="rId5">
            <a:alphaModFix/>
          </a:blip>
          <a:srcRect b="16573" l="23367" r="21635" t="12389"/>
          <a:stretch/>
        </p:blipFill>
        <p:spPr>
          <a:xfrm>
            <a:off x="914402" y="535326"/>
            <a:ext cx="450488" cy="527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17"/>
          <p:cNvCxnSpPr/>
          <p:nvPr/>
        </p:nvCxnSpPr>
        <p:spPr>
          <a:xfrm>
            <a:off x="924298" y="799300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17"/>
          <p:cNvSpPr txBox="1"/>
          <p:nvPr/>
        </p:nvSpPr>
        <p:spPr>
          <a:xfrm>
            <a:off x="13251977" y="-245660"/>
            <a:ext cx="184800" cy="369300"/>
          </a:xfrm>
          <a:prstGeom prst="rect">
            <a:avLst/>
          </a:prstGeom>
          <a:noFill/>
          <a:ln cap="flat" cmpd="sng" w="9525">
            <a:solidFill>
              <a:srgbClr val="F4B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2201440" y="654056"/>
            <a:ext cx="1848300" cy="75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None/>
            </a:pPr>
            <a:r>
              <a:rPr b="0" i="0" lang="tr-TR" sz="24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10.10.0.0/16</a:t>
            </a:r>
            <a:endParaRPr/>
          </a:p>
        </p:txBody>
      </p:sp>
      <p:pic>
        <p:nvPicPr>
          <p:cNvPr id="315" name="Google Shape;31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3657" y="3152535"/>
            <a:ext cx="871463" cy="90083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7"/>
          <p:cNvSpPr txBox="1"/>
          <p:nvPr/>
        </p:nvSpPr>
        <p:spPr>
          <a:xfrm>
            <a:off x="837786" y="4006310"/>
            <a:ext cx="125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Gateway</a:t>
            </a:r>
            <a:endParaRPr/>
          </a:p>
        </p:txBody>
      </p:sp>
      <p:sp>
        <p:nvSpPr>
          <p:cNvPr id="317" name="Google Shape;317;p17"/>
          <p:cNvSpPr txBox="1"/>
          <p:nvPr/>
        </p:nvSpPr>
        <p:spPr>
          <a:xfrm>
            <a:off x="3501035" y="4120825"/>
            <a:ext cx="132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Route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 rot="-205496">
            <a:off x="3471274" y="3543763"/>
            <a:ext cx="276193" cy="215187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>
                <a:alpha val="9882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7"/>
          <p:cNvSpPr/>
          <p:nvPr/>
        </p:nvSpPr>
        <p:spPr>
          <a:xfrm rot="-205496">
            <a:off x="2172078" y="3551503"/>
            <a:ext cx="276193" cy="215187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>
                <a:alpha val="9882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3569570" y="2658023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3827963" y="3826582"/>
            <a:ext cx="899700" cy="199200"/>
          </a:xfrm>
          <a:prstGeom prst="roundRect">
            <a:avLst>
              <a:gd fmla="val 16667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1" i="0" lang="tr-T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10.10.3.0/24</a:t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3830235" y="3569548"/>
            <a:ext cx="899700" cy="199200"/>
          </a:xfrm>
          <a:prstGeom prst="roundRect">
            <a:avLst>
              <a:gd fmla="val 16667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1" i="0" lang="tr-T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10.10.020/24</a:t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3830234" y="3339846"/>
            <a:ext cx="899700" cy="199200"/>
          </a:xfrm>
          <a:prstGeom prst="roundRect">
            <a:avLst>
              <a:gd fmla="val 16667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1" i="0" lang="tr-T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10.10.1.0/24</a:t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2454587" y="1446511"/>
            <a:ext cx="668700" cy="668700"/>
          </a:xfrm>
          <a:prstGeom prst="roundRect">
            <a:avLst>
              <a:gd fmla="val 16667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2253575" y="2088925"/>
            <a:ext cx="1070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lang="tr-TR" sz="2000"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pic>
        <p:nvPicPr>
          <p:cNvPr id="326" name="Google Shape;32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0847" y="2788885"/>
            <a:ext cx="1628125" cy="162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17"/>
          <p:cNvCxnSpPr/>
          <p:nvPr/>
        </p:nvCxnSpPr>
        <p:spPr>
          <a:xfrm>
            <a:off x="4981050" y="3642700"/>
            <a:ext cx="26946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8" name="Google Shape;32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0025" y="799288"/>
            <a:ext cx="2143125" cy="2143125"/>
          </a:xfrm>
          <a:prstGeom prst="rect">
            <a:avLst/>
          </a:prstGeom>
          <a:noFill/>
          <a:ln cap="flat" cmpd="sng" w="34925">
            <a:solidFill>
              <a:srgbClr val="FF9300"/>
            </a:solidFill>
            <a:prstDash val="solid"/>
            <a:miter lim="8000"/>
            <a:headEnd len="sm" w="sm" type="none"/>
            <a:tailEnd len="sm" w="sm" type="none"/>
          </a:ln>
        </p:spPr>
      </p:pic>
      <p:cxnSp>
        <p:nvCxnSpPr>
          <p:cNvPr id="329" name="Google Shape;329;p17"/>
          <p:cNvCxnSpPr>
            <a:endCxn id="328" idx="1"/>
          </p:cNvCxnSpPr>
          <p:nvPr/>
        </p:nvCxnSpPr>
        <p:spPr>
          <a:xfrm flipH="1" rot="10800000">
            <a:off x="3134125" y="1870850"/>
            <a:ext cx="1905900" cy="9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0" name="Google Shape;330;p17"/>
          <p:cNvPicPr preferRelativeResize="0"/>
          <p:nvPr/>
        </p:nvPicPr>
        <p:blipFill rotWithShape="1">
          <a:blip r:embed="rId9">
            <a:alphaModFix/>
          </a:blip>
          <a:srcRect b="35278" l="0" r="0" t="14878"/>
          <a:stretch/>
        </p:blipFill>
        <p:spPr>
          <a:xfrm>
            <a:off x="2031150" y="4794125"/>
            <a:ext cx="3458100" cy="1723650"/>
          </a:xfrm>
          <a:prstGeom prst="rect">
            <a:avLst/>
          </a:prstGeom>
          <a:noFill/>
          <a:ln cap="flat" cmpd="sng" w="34925">
            <a:solidFill>
              <a:srgbClr val="FF9300"/>
            </a:solidFill>
            <a:prstDash val="solid"/>
            <a:miter lim="8000"/>
            <a:headEnd len="sm" w="sm" type="none"/>
            <a:tailEnd len="sm" w="sm" type="none"/>
          </a:ln>
        </p:spPr>
      </p:pic>
      <p:cxnSp>
        <p:nvCxnSpPr>
          <p:cNvPr id="331" name="Google Shape;331;p17"/>
          <p:cNvCxnSpPr>
            <a:stCxn id="316" idx="2"/>
          </p:cNvCxnSpPr>
          <p:nvPr/>
        </p:nvCxnSpPr>
        <p:spPr>
          <a:xfrm>
            <a:off x="1465986" y="4714310"/>
            <a:ext cx="502500" cy="68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/>
          <p:nvPr/>
        </p:nvSpPr>
        <p:spPr>
          <a:xfrm>
            <a:off x="8050175" y="1889975"/>
            <a:ext cx="3483300" cy="34296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8"/>
          <p:cNvSpPr/>
          <p:nvPr/>
        </p:nvSpPr>
        <p:spPr>
          <a:xfrm>
            <a:off x="4127100" y="1890025"/>
            <a:ext cx="3483300" cy="34296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8"/>
          <p:cNvSpPr/>
          <p:nvPr/>
        </p:nvSpPr>
        <p:spPr>
          <a:xfrm>
            <a:off x="447375" y="1890025"/>
            <a:ext cx="3269100" cy="34071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9" name="Google Shape;339;p18"/>
          <p:cNvCxnSpPr/>
          <p:nvPr/>
        </p:nvCxnSpPr>
        <p:spPr>
          <a:xfrm>
            <a:off x="4139381" y="3643485"/>
            <a:ext cx="3269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0" name="Google Shape;340;p18"/>
          <p:cNvCxnSpPr/>
          <p:nvPr/>
        </p:nvCxnSpPr>
        <p:spPr>
          <a:xfrm>
            <a:off x="8050165" y="3635778"/>
            <a:ext cx="3269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1" name="Google Shape;341;p18"/>
          <p:cNvSpPr/>
          <p:nvPr/>
        </p:nvSpPr>
        <p:spPr>
          <a:xfrm>
            <a:off x="521928" y="5365796"/>
            <a:ext cx="3120000" cy="12399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690725" y="5424826"/>
            <a:ext cx="32691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Yedek…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us-east-1a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10.7.3.0/24</a:t>
            </a: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8"/>
          <p:cNvSpPr/>
          <p:nvPr/>
        </p:nvSpPr>
        <p:spPr>
          <a:xfrm>
            <a:off x="4201651" y="5370158"/>
            <a:ext cx="3120000" cy="12399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4385525" y="5413700"/>
            <a:ext cx="32691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Yedek…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us-east-1b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10.7.6.0/24</a:t>
            </a: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592575" y="1890025"/>
            <a:ext cx="3204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Char char="●"/>
            </a:pPr>
            <a:r>
              <a:rPr b="1" lang="tr-TR" sz="1700">
                <a:solidFill>
                  <a:srgbClr val="4A86E8"/>
                </a:solidFill>
                <a:highlight>
                  <a:srgbClr val="FFFFFF"/>
                </a:highlight>
              </a:rPr>
              <a:t>public </a:t>
            </a:r>
            <a:endParaRPr b="1" sz="17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tr-TR" sz="1700">
                <a:solidFill>
                  <a:srgbClr val="24292E"/>
                </a:solidFill>
                <a:highlight>
                  <a:srgbClr val="FFFFFF"/>
                </a:highlight>
              </a:rPr>
              <a:t>clarus-az1a-public-subnet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tr-TR" sz="1700">
                <a:solidFill>
                  <a:srgbClr val="24292E"/>
                </a:solidFill>
                <a:highlight>
                  <a:srgbClr val="FFFFFF"/>
                </a:highlight>
              </a:rPr>
              <a:t>us-east-</a:t>
            </a: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1a </a:t>
            </a:r>
            <a:endParaRPr b="1"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 10.7.</a:t>
            </a:r>
            <a:r>
              <a:rPr b="1" lang="tr-TR" sz="1700">
                <a:solidFill>
                  <a:srgbClr val="4A86E8"/>
                </a:solidFill>
                <a:highlight>
                  <a:srgbClr val="FFFFFF"/>
                </a:highlight>
              </a:rPr>
              <a:t>1</a:t>
            </a: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.0/24</a:t>
            </a:r>
            <a:endParaRPr b="1"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cxnSp>
        <p:nvCxnSpPr>
          <p:cNvPr id="346" name="Google Shape;346;p18"/>
          <p:cNvCxnSpPr/>
          <p:nvPr/>
        </p:nvCxnSpPr>
        <p:spPr>
          <a:xfrm>
            <a:off x="447381" y="3660547"/>
            <a:ext cx="3269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p18"/>
          <p:cNvSpPr txBox="1"/>
          <p:nvPr/>
        </p:nvSpPr>
        <p:spPr>
          <a:xfrm>
            <a:off x="521975" y="3812275"/>
            <a:ext cx="3204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b="1" lang="tr-TR" sz="1700">
                <a:solidFill>
                  <a:srgbClr val="FF0000"/>
                </a:solidFill>
                <a:highlight>
                  <a:srgbClr val="FFFFFF"/>
                </a:highlight>
              </a:rPr>
              <a:t>private</a:t>
            </a:r>
            <a:endParaRPr b="1" sz="17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tr-TR" sz="1700">
                <a:solidFill>
                  <a:srgbClr val="24292E"/>
                </a:solidFill>
                <a:highlight>
                  <a:srgbClr val="FFFFFF"/>
                </a:highlight>
              </a:rPr>
              <a:t>clarus-az1a-private-subnet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tr-TR" sz="1700">
                <a:solidFill>
                  <a:srgbClr val="24292E"/>
                </a:solidFill>
                <a:highlight>
                  <a:srgbClr val="FFFFFF"/>
                </a:highlight>
              </a:rPr>
              <a:t>us-east-</a:t>
            </a: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1a </a:t>
            </a:r>
            <a:endParaRPr b="1"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10.7.</a:t>
            </a:r>
            <a:r>
              <a:rPr b="1" lang="tr-TR" sz="170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.0/24</a:t>
            </a:r>
            <a:endParaRPr b="1"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4422653" y="2001488"/>
            <a:ext cx="3204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Char char="●"/>
            </a:pPr>
            <a:r>
              <a:rPr b="1" lang="tr-TR" sz="1700">
                <a:solidFill>
                  <a:srgbClr val="4A86E8"/>
                </a:solidFill>
                <a:highlight>
                  <a:srgbClr val="FFFFFF"/>
                </a:highlight>
              </a:rPr>
              <a:t>public </a:t>
            </a:r>
            <a:endParaRPr b="1" sz="17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tr-TR" sz="1700">
                <a:solidFill>
                  <a:srgbClr val="24292E"/>
                </a:solidFill>
                <a:highlight>
                  <a:srgbClr val="FFFFFF"/>
                </a:highlight>
              </a:rPr>
              <a:t>clarus-az1b-public-subnet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tr-TR" sz="1700">
                <a:solidFill>
                  <a:srgbClr val="24292E"/>
                </a:solidFill>
                <a:highlight>
                  <a:srgbClr val="FFFFFF"/>
                </a:highlight>
              </a:rPr>
              <a:t>us-east-</a:t>
            </a: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1b</a:t>
            </a:r>
            <a:endParaRPr b="1"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10.7.</a:t>
            </a:r>
            <a:r>
              <a:rPr b="1" lang="tr-TR" sz="1700">
                <a:solidFill>
                  <a:srgbClr val="4A86E8"/>
                </a:solidFill>
                <a:highlight>
                  <a:srgbClr val="FFFFFF"/>
                </a:highlight>
              </a:rPr>
              <a:t>4</a:t>
            </a: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.0/24</a:t>
            </a:r>
            <a:endParaRPr b="1"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349" name="Google Shape;349;p18"/>
          <p:cNvSpPr/>
          <p:nvPr/>
        </p:nvSpPr>
        <p:spPr>
          <a:xfrm>
            <a:off x="8080326" y="5454858"/>
            <a:ext cx="3120000" cy="12399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8264200" y="5336200"/>
            <a:ext cx="32691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Yedek…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us-east-1c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10.7.9.0/24</a:t>
            </a: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4300657" y="3829788"/>
            <a:ext cx="3204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b="1" lang="tr-TR" sz="1700">
                <a:solidFill>
                  <a:srgbClr val="FF0000"/>
                </a:solidFill>
                <a:highlight>
                  <a:srgbClr val="FFFFFF"/>
                </a:highlight>
              </a:rPr>
              <a:t>private</a:t>
            </a:r>
            <a:endParaRPr b="1" sz="17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tr-TR" sz="1700">
                <a:solidFill>
                  <a:srgbClr val="24292E"/>
                </a:solidFill>
                <a:highlight>
                  <a:srgbClr val="FFFFFF"/>
                </a:highlight>
              </a:rPr>
              <a:t>clarus-az1b-private-subnet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tr-TR" sz="1700">
                <a:solidFill>
                  <a:srgbClr val="24292E"/>
                </a:solidFill>
                <a:highlight>
                  <a:srgbClr val="FFFFFF"/>
                </a:highlight>
              </a:rPr>
              <a:t>us-east-</a:t>
            </a: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1b </a:t>
            </a:r>
            <a:endParaRPr b="1"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10.7.</a:t>
            </a:r>
            <a:r>
              <a:rPr b="1" lang="tr-TR" sz="1700">
                <a:solidFill>
                  <a:srgbClr val="FF0000"/>
                </a:solidFill>
                <a:highlight>
                  <a:srgbClr val="FFFFFF"/>
                </a:highlight>
              </a:rPr>
              <a:t>5.</a:t>
            </a: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0/24</a:t>
            </a:r>
            <a:endParaRPr b="1"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8329352" y="2002975"/>
            <a:ext cx="3204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Char char="●"/>
            </a:pPr>
            <a:r>
              <a:rPr b="1" lang="tr-TR" sz="1700">
                <a:solidFill>
                  <a:srgbClr val="4A86E8"/>
                </a:solidFill>
                <a:highlight>
                  <a:srgbClr val="FFFFFF"/>
                </a:highlight>
              </a:rPr>
              <a:t>public </a:t>
            </a:r>
            <a:endParaRPr b="1" sz="17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tr-TR" sz="1700">
                <a:solidFill>
                  <a:srgbClr val="24292E"/>
                </a:solidFill>
                <a:highlight>
                  <a:srgbClr val="FFFFFF"/>
                </a:highlight>
              </a:rPr>
              <a:t>clarus-az1c-public-subnet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tr-TR" sz="1700">
                <a:solidFill>
                  <a:srgbClr val="24292E"/>
                </a:solidFill>
                <a:highlight>
                  <a:srgbClr val="FFFFFF"/>
                </a:highlight>
              </a:rPr>
              <a:t>us-east-</a:t>
            </a: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1c</a:t>
            </a:r>
            <a:endParaRPr b="1"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 10.7.</a:t>
            </a:r>
            <a:r>
              <a:rPr b="1" lang="tr-TR" sz="1700">
                <a:solidFill>
                  <a:srgbClr val="4A86E8"/>
                </a:solidFill>
                <a:highlight>
                  <a:srgbClr val="FFFFFF"/>
                </a:highlight>
              </a:rPr>
              <a:t>7</a:t>
            </a: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.0/24</a:t>
            </a:r>
            <a:endParaRPr b="1"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353" name="Google Shape;353;p18"/>
          <p:cNvSpPr txBox="1"/>
          <p:nvPr/>
        </p:nvSpPr>
        <p:spPr>
          <a:xfrm>
            <a:off x="8283693" y="3735050"/>
            <a:ext cx="3204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b="1" lang="tr-TR" sz="1700">
                <a:solidFill>
                  <a:srgbClr val="FF0000"/>
                </a:solidFill>
                <a:highlight>
                  <a:srgbClr val="FFFFFF"/>
                </a:highlight>
              </a:rPr>
              <a:t>private</a:t>
            </a:r>
            <a:endParaRPr b="1" sz="17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tr-TR" sz="1700">
                <a:solidFill>
                  <a:srgbClr val="24292E"/>
                </a:solidFill>
                <a:highlight>
                  <a:srgbClr val="FFFFFF"/>
                </a:highlight>
              </a:rPr>
              <a:t>clarus-az1c-private-subnet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tr-TR" sz="1700">
                <a:solidFill>
                  <a:srgbClr val="24292E"/>
                </a:solidFill>
                <a:highlight>
                  <a:srgbClr val="FFFFFF"/>
                </a:highlight>
              </a:rPr>
              <a:t>us-east-</a:t>
            </a: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1c </a:t>
            </a:r>
            <a:endParaRPr b="1"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b="1"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>
                <a:solidFill>
                  <a:srgbClr val="24292E"/>
                </a:solidFill>
                <a:highlight>
                  <a:srgbClr val="FFFFFF"/>
                </a:highlight>
              </a:rPr>
              <a:t>        </a:t>
            </a: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10.7.</a:t>
            </a:r>
            <a:r>
              <a:rPr b="1" lang="tr-TR" sz="1700">
                <a:solidFill>
                  <a:srgbClr val="FF0000"/>
                </a:solidFill>
                <a:highlight>
                  <a:srgbClr val="FFFFFF"/>
                </a:highlight>
              </a:rPr>
              <a:t>8</a:t>
            </a:r>
            <a:r>
              <a:rPr b="1" lang="tr-TR" sz="1700">
                <a:solidFill>
                  <a:srgbClr val="24292E"/>
                </a:solidFill>
                <a:highlight>
                  <a:srgbClr val="FFFFFF"/>
                </a:highlight>
              </a:rPr>
              <a:t>.0/24</a:t>
            </a:r>
            <a:endParaRPr b="1"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354" name="Google Shape;354;p18"/>
          <p:cNvSpPr/>
          <p:nvPr/>
        </p:nvSpPr>
        <p:spPr>
          <a:xfrm>
            <a:off x="3175550" y="-24400"/>
            <a:ext cx="60960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i="1"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tag</a:t>
            </a: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1" lang="tr-TR" sz="2300">
                <a:solidFill>
                  <a:srgbClr val="24292E"/>
                </a:solidFill>
                <a:highlight>
                  <a:srgbClr val="FFFFFF"/>
                </a:highlight>
              </a:rPr>
              <a:t>clarus-vpc-a</a:t>
            </a:r>
            <a:endParaRPr b="1" sz="2900">
              <a:solidFill>
                <a:schemeClr val="dk1"/>
              </a:solidFill>
            </a:endParaRPr>
          </a:p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i="1"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IPv4 CIDR block</a:t>
            </a: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1" lang="tr-TR" sz="2000">
                <a:solidFill>
                  <a:srgbClr val="24292E"/>
                </a:solidFill>
                <a:highlight>
                  <a:srgbClr val="FFFFFF"/>
                </a:highlight>
              </a:rPr>
              <a:t>10.7.0.0/16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8"/>
          <p:cNvSpPr txBox="1"/>
          <p:nvPr/>
        </p:nvSpPr>
        <p:spPr>
          <a:xfrm>
            <a:off x="1275851" y="1452049"/>
            <a:ext cx="141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us-east-1a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8"/>
          <p:cNvSpPr txBox="1"/>
          <p:nvPr/>
        </p:nvSpPr>
        <p:spPr>
          <a:xfrm>
            <a:off x="4895860" y="1470207"/>
            <a:ext cx="14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us-east-1b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8"/>
          <p:cNvSpPr txBox="1"/>
          <p:nvPr/>
        </p:nvSpPr>
        <p:spPr>
          <a:xfrm>
            <a:off x="8972609" y="1461600"/>
            <a:ext cx="13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us-east-1c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8"/>
          <p:cNvSpPr txBox="1"/>
          <p:nvPr/>
        </p:nvSpPr>
        <p:spPr>
          <a:xfrm>
            <a:off x="1292050" y="983600"/>
            <a:ext cx="1397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7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A-KAMPÜSÜ</a:t>
            </a:r>
            <a:endParaRPr b="1" sz="17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8"/>
          <p:cNvSpPr txBox="1"/>
          <p:nvPr/>
        </p:nvSpPr>
        <p:spPr>
          <a:xfrm>
            <a:off x="5132325" y="983600"/>
            <a:ext cx="1397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7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tr-TR" sz="17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-KAMPÜSÜ</a:t>
            </a:r>
            <a:endParaRPr b="1" sz="17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8"/>
          <p:cNvSpPr txBox="1"/>
          <p:nvPr/>
        </p:nvSpPr>
        <p:spPr>
          <a:xfrm>
            <a:off x="8972600" y="983600"/>
            <a:ext cx="1397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7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C- </a:t>
            </a:r>
            <a:r>
              <a:rPr b="1" lang="tr-TR" sz="17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KAMPÜSÜ</a:t>
            </a:r>
            <a:endParaRPr b="1" sz="17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"/>
          <p:cNvSpPr/>
          <p:nvPr/>
        </p:nvSpPr>
        <p:spPr>
          <a:xfrm>
            <a:off x="280700" y="3549725"/>
            <a:ext cx="4291200" cy="611100"/>
          </a:xfrm>
          <a:prstGeom prst="roundRect">
            <a:avLst>
              <a:gd fmla="val 16667" name="adj"/>
            </a:avLst>
          </a:prstGeom>
          <a:solidFill>
            <a:srgbClr val="FFD5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tr-T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et Routes:       </a:t>
            </a:r>
            <a:r>
              <a:rPr b="1" lang="tr-TR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a.Local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tr-TR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b.0000/0   &gt;&gt;&gt;&gt;IGW</a:t>
            </a:r>
            <a:endParaRPr b="1">
              <a:solidFill>
                <a:srgbClr val="9900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356908" y="2475047"/>
            <a:ext cx="3914100" cy="804000"/>
          </a:xfrm>
          <a:prstGeom prst="roundRect">
            <a:avLst>
              <a:gd fmla="val 16667" name="adj"/>
            </a:avLst>
          </a:prstGeom>
          <a:solidFill>
            <a:srgbClr val="FFD5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Associate </a:t>
            </a:r>
            <a:r>
              <a:rPr b="1"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Public Subnets  </a:t>
            </a:r>
            <a:r>
              <a:rPr b="1" lang="tr-T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with Public Route Table</a:t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9"/>
          <p:cNvSpPr/>
          <p:nvPr/>
        </p:nvSpPr>
        <p:spPr>
          <a:xfrm>
            <a:off x="7832170" y="4321921"/>
            <a:ext cx="4359830" cy="1059296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Route Table of Private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Private Subnets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 Connectivity</a:t>
            </a:r>
            <a:endParaRPr/>
          </a:p>
        </p:txBody>
      </p:sp>
      <p:sp>
        <p:nvSpPr>
          <p:cNvPr id="368" name="Google Shape;368;p19"/>
          <p:cNvSpPr/>
          <p:nvPr/>
        </p:nvSpPr>
        <p:spPr>
          <a:xfrm>
            <a:off x="83335" y="5768314"/>
            <a:ext cx="4359830" cy="1059296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Default Route Table of VPC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 Public Subnets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 Connectivity</a:t>
            </a:r>
            <a:endParaRPr/>
          </a:p>
        </p:txBody>
      </p:sp>
      <p:sp>
        <p:nvSpPr>
          <p:cNvPr id="369" name="Google Shape;369;p19"/>
          <p:cNvSpPr/>
          <p:nvPr/>
        </p:nvSpPr>
        <p:spPr>
          <a:xfrm>
            <a:off x="4271840" y="74868"/>
            <a:ext cx="4358872" cy="785836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Create </a:t>
            </a:r>
            <a:r>
              <a:rPr b="1" lang="tr-TR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 Public and</a:t>
            </a:r>
            <a:endParaRPr b="1"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3 Private </a:t>
            </a: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Subnets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210193" y="4467263"/>
            <a:ext cx="4359900" cy="938700"/>
          </a:xfrm>
          <a:prstGeom prst="roundRect">
            <a:avLst>
              <a:gd fmla="val 16667" name="adj"/>
            </a:avLst>
          </a:prstGeom>
          <a:solidFill>
            <a:srgbClr val="FFD5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Modify Auto-Assign IP Settings-</a:t>
            </a:r>
            <a:r>
              <a:rPr b="1" lang="tr-TR" sz="24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Subnet Action Menu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2068678" y="2148382"/>
            <a:ext cx="403200" cy="35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2068740" y="4146455"/>
            <a:ext cx="403200" cy="35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9"/>
          <p:cNvSpPr/>
          <p:nvPr/>
        </p:nvSpPr>
        <p:spPr>
          <a:xfrm rot="2750829">
            <a:off x="5550807" y="877557"/>
            <a:ext cx="403319" cy="70305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2068678" y="5364870"/>
            <a:ext cx="403319" cy="35108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8039914" y="1820877"/>
            <a:ext cx="3664866" cy="819692"/>
          </a:xfrm>
          <a:prstGeom prst="roundRect">
            <a:avLst>
              <a:gd fmla="val 16667" name="adj"/>
            </a:avLst>
          </a:prstGeom>
          <a:solidFill>
            <a:srgbClr val="FFD5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Crate a new Route Table for </a:t>
            </a:r>
            <a:r>
              <a:rPr b="1"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Subnets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8054987" y="3020109"/>
            <a:ext cx="3914196" cy="803872"/>
          </a:xfrm>
          <a:prstGeom prst="roundRect">
            <a:avLst>
              <a:gd fmla="val 16667" name="adj"/>
            </a:avLst>
          </a:prstGeom>
          <a:solidFill>
            <a:srgbClr val="FFD5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Associate </a:t>
            </a:r>
            <a:r>
              <a:rPr b="1"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Private Subnets  </a:t>
            </a:r>
            <a:r>
              <a:rPr b="1" lang="tr-T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with Private Route Table</a:t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9767080" y="2684175"/>
            <a:ext cx="403319" cy="35108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9824991" y="3912042"/>
            <a:ext cx="403319" cy="35108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557740" y="1249077"/>
            <a:ext cx="3664800" cy="938700"/>
          </a:xfrm>
          <a:prstGeom prst="roundRect">
            <a:avLst>
              <a:gd fmla="val 16667" name="adj"/>
            </a:avLst>
          </a:prstGeom>
          <a:solidFill>
            <a:srgbClr val="FFD5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Crate a new Route Table for </a:t>
            </a:r>
            <a:r>
              <a:rPr b="1"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Subnets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9"/>
          <p:cNvSpPr txBox="1"/>
          <p:nvPr/>
        </p:nvSpPr>
        <p:spPr>
          <a:xfrm>
            <a:off x="7223028" y="1986405"/>
            <a:ext cx="845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a.Local</a:t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 rot="-2674791">
            <a:off x="7021368" y="845358"/>
            <a:ext cx="403319" cy="70305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 txBox="1"/>
          <p:nvPr/>
        </p:nvSpPr>
        <p:spPr>
          <a:xfrm>
            <a:off x="1382159" y="649670"/>
            <a:ext cx="201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 Steps </a:t>
            </a:r>
            <a:endParaRPr/>
          </a:p>
        </p:txBody>
      </p:sp>
      <p:sp>
        <p:nvSpPr>
          <p:cNvPr id="383" name="Google Shape;383;p19"/>
          <p:cNvSpPr txBox="1"/>
          <p:nvPr/>
        </p:nvSpPr>
        <p:spPr>
          <a:xfrm>
            <a:off x="9085868" y="1004326"/>
            <a:ext cx="2147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Private Steps </a:t>
            </a:r>
            <a:endParaRPr/>
          </a:p>
        </p:txBody>
      </p:sp>
      <p:pic>
        <p:nvPicPr>
          <p:cNvPr id="384" name="Google Shape;384;p19"/>
          <p:cNvPicPr preferRelativeResize="0"/>
          <p:nvPr/>
        </p:nvPicPr>
        <p:blipFill rotWithShape="1">
          <a:blip r:embed="rId3">
            <a:alphaModFix/>
          </a:blip>
          <a:srcRect b="33174" l="9411" r="61113" t="23864"/>
          <a:stretch/>
        </p:blipFill>
        <p:spPr>
          <a:xfrm>
            <a:off x="3958300" y="6051349"/>
            <a:ext cx="780750" cy="700292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sp>
        <p:nvSpPr>
          <p:cNvPr id="385" name="Google Shape;385;p19"/>
          <p:cNvSpPr/>
          <p:nvPr/>
        </p:nvSpPr>
        <p:spPr>
          <a:xfrm>
            <a:off x="7373025" y="4723100"/>
            <a:ext cx="1453500" cy="1453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2061653" y="3246545"/>
            <a:ext cx="403200" cy="35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0"/>
          <p:cNvSpPr/>
          <p:nvPr/>
        </p:nvSpPr>
        <p:spPr>
          <a:xfrm>
            <a:off x="1282722" y="5552766"/>
            <a:ext cx="4359830" cy="1059296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Subnets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 Connectivity</a:t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6913665" y="5539887"/>
            <a:ext cx="4359830" cy="1059296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Public Subnets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 Connectivity</a:t>
            </a:r>
            <a:endParaRPr/>
          </a:p>
        </p:txBody>
      </p:sp>
      <p:pic>
        <p:nvPicPr>
          <p:cNvPr id="393" name="Google Shape;3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308" y="3427147"/>
            <a:ext cx="5292272" cy="208118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0"/>
          <p:cNvSpPr txBox="1"/>
          <p:nvPr/>
        </p:nvSpPr>
        <p:spPr>
          <a:xfrm>
            <a:off x="5242352" y="2447543"/>
            <a:ext cx="2302200" cy="584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Route Tables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5" name="Google Shape;395;p20"/>
          <p:cNvSpPr txBox="1"/>
          <p:nvPr/>
        </p:nvSpPr>
        <p:spPr>
          <a:xfrm>
            <a:off x="5642552" y="4856814"/>
            <a:ext cx="1501809" cy="5232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</a:t>
            </a:r>
            <a:endParaRPr/>
          </a:p>
        </p:txBody>
      </p:sp>
      <p:pic>
        <p:nvPicPr>
          <p:cNvPr id="396" name="Google Shape;396;p20"/>
          <p:cNvPicPr preferRelativeResize="0"/>
          <p:nvPr/>
        </p:nvPicPr>
        <p:blipFill rotWithShape="1">
          <a:blip r:embed="rId4">
            <a:alphaModFix/>
          </a:blip>
          <a:srcRect b="33174" l="9411" r="61113" t="23864"/>
          <a:stretch/>
        </p:blipFill>
        <p:spPr>
          <a:xfrm>
            <a:off x="11349200" y="5749086"/>
            <a:ext cx="780750" cy="700292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sp>
        <p:nvSpPr>
          <p:cNvPr id="397" name="Google Shape;397;p20"/>
          <p:cNvSpPr/>
          <p:nvPr/>
        </p:nvSpPr>
        <p:spPr>
          <a:xfrm>
            <a:off x="51825" y="5433075"/>
            <a:ext cx="1230900" cy="1272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200" y="-1"/>
            <a:ext cx="2738500" cy="24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