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dhbiKEpGzxadapgpdAAsiqNN0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9ad9f369f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g9ad9f369f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9ad9f369f9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g9ad9f369f9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ad9f369f9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9ad9f369f9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5" Type="http://schemas.openxmlformats.org/officeDocument/2006/relationships/hyperlink" Target="http://www/" TargetMode="External"/><Relationship Id="rId6" Type="http://schemas.openxmlformats.org/officeDocument/2006/relationships/hyperlink" Target="http://www/" TargetMode="External"/><Relationship Id="rId7" Type="http://schemas.openxmlformats.org/officeDocument/2006/relationships/hyperlink" Target="http://www/" TargetMode="External"/><Relationship Id="rId8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hyperlink" Target="http://www/" TargetMode="External"/><Relationship Id="rId11" Type="http://schemas.openxmlformats.org/officeDocument/2006/relationships/hyperlink" Target="http://www/" TargetMode="External"/><Relationship Id="rId10" Type="http://schemas.openxmlformats.org/officeDocument/2006/relationships/image" Target="../media/image17.png"/><Relationship Id="rId12" Type="http://schemas.openxmlformats.org/officeDocument/2006/relationships/image" Target="../media/image19.png"/><Relationship Id="rId9" Type="http://schemas.openxmlformats.org/officeDocument/2006/relationships/image" Target="../media/image21.png"/><Relationship Id="rId5" Type="http://schemas.openxmlformats.org/officeDocument/2006/relationships/image" Target="../media/image10.png"/><Relationship Id="rId6" Type="http://schemas.openxmlformats.org/officeDocument/2006/relationships/hyperlink" Target="http://www/" TargetMode="External"/><Relationship Id="rId7" Type="http://schemas.openxmlformats.org/officeDocument/2006/relationships/image" Target="../media/image11.png"/><Relationship Id="rId8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hyperlink" Target="http://www/" TargetMode="External"/><Relationship Id="rId7" Type="http://schemas.openxmlformats.org/officeDocument/2006/relationships/hyperlink" Target="http://www/" TargetMode="External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awsdevopsteam.net/" TargetMode="External"/><Relationship Id="rId4" Type="http://schemas.openxmlformats.org/officeDocument/2006/relationships/image" Target="../media/image10.png"/><Relationship Id="rId5" Type="http://schemas.openxmlformats.org/officeDocument/2006/relationships/hyperlink" Target="about:blank" TargetMode="External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wsdevopsteam.net/" TargetMode="External"/><Relationship Id="rId4" Type="http://schemas.openxmlformats.org/officeDocument/2006/relationships/image" Target="../media/image10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22.png"/><Relationship Id="rId6" Type="http://schemas.openxmlformats.org/officeDocument/2006/relationships/hyperlink" Target="https://www.google.com/search?biw=1440&amp;bih=696&amp;q=Jonathan&amp;spell=1&amp;sa=X&amp;ved=2ahUKEwjB4s266a7qAhWj2-AKHQ1oBSUQBSgAegQIChAm" TargetMode="External"/><Relationship Id="rId7" Type="http://schemas.openxmlformats.org/officeDocument/2006/relationships/image" Target="../media/image25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868000" y="1106600"/>
            <a:ext cx="8061600" cy="21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TR" sz="3200">
                <a:latin typeface="Calibri"/>
                <a:ea typeface="Calibri"/>
                <a:cs typeface="Calibri"/>
                <a:sym typeface="Calibri"/>
              </a:rPr>
              <a:t>AWS ROUTE 53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TR" sz="3200">
                <a:latin typeface="Calibri"/>
                <a:ea typeface="Calibri"/>
                <a:cs typeface="Calibri"/>
                <a:sym typeface="Calibri"/>
              </a:rPr>
              <a:t>04.20.2020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TR" sz="3200">
                <a:latin typeface="Calibri"/>
                <a:ea typeface="Calibri"/>
                <a:cs typeface="Calibri"/>
                <a:sym typeface="Calibri"/>
              </a:rPr>
              <a:t>OSVALDO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"/>
          <p:cNvSpPr txBox="1"/>
          <p:nvPr/>
        </p:nvSpPr>
        <p:spPr>
          <a:xfrm>
            <a:off x="9938760" y="2140480"/>
            <a:ext cx="19012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TR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Record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1"/>
          <p:cNvSpPr txBox="1"/>
          <p:nvPr/>
        </p:nvSpPr>
        <p:spPr>
          <a:xfrm>
            <a:off x="10089330" y="3377661"/>
            <a:ext cx="13195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T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1"/>
          <p:cNvSpPr txBox="1"/>
          <p:nvPr/>
        </p:nvSpPr>
        <p:spPr>
          <a:xfrm>
            <a:off x="4372280" y="2213792"/>
            <a:ext cx="14743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T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1"/>
          <p:cNvSpPr txBox="1"/>
          <p:nvPr/>
        </p:nvSpPr>
        <p:spPr>
          <a:xfrm>
            <a:off x="7200486" y="2252737"/>
            <a:ext cx="8723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TR" sz="3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1"/>
          <p:cNvSpPr txBox="1"/>
          <p:nvPr/>
        </p:nvSpPr>
        <p:spPr>
          <a:xfrm>
            <a:off x="4372280" y="3254549"/>
            <a:ext cx="14743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T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1"/>
          <p:cNvSpPr txBox="1"/>
          <p:nvPr/>
        </p:nvSpPr>
        <p:spPr>
          <a:xfrm>
            <a:off x="6292577" y="3107823"/>
            <a:ext cx="268819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TR" sz="3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Sub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TR" sz="3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Domain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1"/>
          <p:cNvSpPr/>
          <p:nvPr/>
        </p:nvSpPr>
        <p:spPr>
          <a:xfrm>
            <a:off x="370616" y="2140480"/>
            <a:ext cx="2452756" cy="250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T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 Domain</a:t>
            </a:r>
            <a:endParaRPr b="1" i="0" sz="28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1"/>
          <p:cNvSpPr txBox="1"/>
          <p:nvPr/>
        </p:nvSpPr>
        <p:spPr>
          <a:xfrm>
            <a:off x="4410053" y="4414609"/>
            <a:ext cx="14743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T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1"/>
          <p:cNvSpPr txBox="1"/>
          <p:nvPr/>
        </p:nvSpPr>
        <p:spPr>
          <a:xfrm>
            <a:off x="7026497" y="4482318"/>
            <a:ext cx="275893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TR" sz="3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AWS </a:t>
            </a:r>
            <a:br>
              <a:rPr b="1" i="0" lang="en-TR" sz="3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TR" sz="3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Resource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1"/>
          <p:cNvSpPr txBox="1"/>
          <p:nvPr/>
        </p:nvSpPr>
        <p:spPr>
          <a:xfrm>
            <a:off x="10037670" y="4482318"/>
            <a:ext cx="11047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TR" sz="3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Alias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7444" y="3229555"/>
            <a:ext cx="1064715" cy="655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4367" y="2179868"/>
            <a:ext cx="1064715" cy="655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3050" y="3209562"/>
            <a:ext cx="1064715" cy="655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7803" y="4414608"/>
            <a:ext cx="1064715" cy="655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1527" y="2252737"/>
            <a:ext cx="1064715" cy="655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1527" y="3301512"/>
            <a:ext cx="1064715" cy="655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4963" y="4487477"/>
            <a:ext cx="1064715" cy="65568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1"/>
          <p:cNvSpPr txBox="1"/>
          <p:nvPr/>
        </p:nvSpPr>
        <p:spPr>
          <a:xfrm>
            <a:off x="0" y="4643794"/>
            <a:ext cx="37860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TR" sz="3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www. clarusway.com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"/>
          <p:cNvSpPr txBox="1"/>
          <p:nvPr/>
        </p:nvSpPr>
        <p:spPr>
          <a:xfrm>
            <a:off x="13251977" y="-245660"/>
            <a:ext cx="184731" cy="369332"/>
          </a:xfrm>
          <a:prstGeom prst="rect">
            <a:avLst/>
          </a:prstGeom>
          <a:noFill/>
          <a:ln cap="flat" cmpd="sng" w="9525">
            <a:solidFill>
              <a:srgbClr val="F4B0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2"/>
          <p:cNvSpPr txBox="1"/>
          <p:nvPr/>
        </p:nvSpPr>
        <p:spPr>
          <a:xfrm>
            <a:off x="5178422" y="123613"/>
            <a:ext cx="17559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T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Failover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0384" y="123613"/>
            <a:ext cx="722677" cy="69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2"/>
          <p:cNvPicPr preferRelativeResize="0"/>
          <p:nvPr/>
        </p:nvPicPr>
        <p:blipFill rotWithShape="1">
          <a:blip r:embed="rId4">
            <a:alphaModFix/>
          </a:blip>
          <a:srcRect b="22579" l="31112" r="23488" t="16708"/>
          <a:stretch/>
        </p:blipFill>
        <p:spPr>
          <a:xfrm>
            <a:off x="2248774" y="4356183"/>
            <a:ext cx="1376207" cy="1053394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2"/>
          <p:cNvSpPr txBox="1"/>
          <p:nvPr/>
        </p:nvSpPr>
        <p:spPr>
          <a:xfrm>
            <a:off x="2354905" y="5578187"/>
            <a:ext cx="1064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IP:1.2.3.4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" name="Google Shape;341;p12"/>
          <p:cNvGrpSpPr/>
          <p:nvPr/>
        </p:nvGrpSpPr>
        <p:grpSpPr>
          <a:xfrm>
            <a:off x="2936877" y="2151470"/>
            <a:ext cx="1440844" cy="1703205"/>
            <a:chOff x="3585241" y="4292645"/>
            <a:chExt cx="1440844" cy="1703205"/>
          </a:xfrm>
        </p:grpSpPr>
        <p:sp>
          <p:nvSpPr>
            <p:cNvPr id="342" name="Google Shape;342;p12"/>
            <p:cNvSpPr txBox="1"/>
            <p:nvPr/>
          </p:nvSpPr>
          <p:spPr>
            <a:xfrm>
              <a:off x="3585241" y="4318275"/>
              <a:ext cx="1440844" cy="120032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TR" sz="1800" u="sng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www</a:t>
              </a:r>
              <a:r>
                <a:rPr b="0" i="0" lang="en-T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.osvaldo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T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2"/>
            <p:cNvSpPr/>
            <p:nvPr/>
          </p:nvSpPr>
          <p:spPr>
            <a:xfrm>
              <a:off x="3703214" y="4700683"/>
              <a:ext cx="1077792" cy="22801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2"/>
            <p:cNvSpPr txBox="1"/>
            <p:nvPr/>
          </p:nvSpPr>
          <p:spPr>
            <a:xfrm>
              <a:off x="3635686" y="4995815"/>
              <a:ext cx="184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5" name="Google Shape;345;p12"/>
            <p:cNvCxnSpPr/>
            <p:nvPr/>
          </p:nvCxnSpPr>
          <p:spPr>
            <a:xfrm>
              <a:off x="4003848" y="5168627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" name="Google Shape;346;p12"/>
            <p:cNvCxnSpPr/>
            <p:nvPr/>
          </p:nvCxnSpPr>
          <p:spPr>
            <a:xfrm>
              <a:off x="4003849" y="5362345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" name="Google Shape;347;p12"/>
            <p:cNvCxnSpPr/>
            <p:nvPr/>
          </p:nvCxnSpPr>
          <p:spPr>
            <a:xfrm>
              <a:off x="4003848" y="5558575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" name="Google Shape;348;p12"/>
            <p:cNvCxnSpPr/>
            <p:nvPr/>
          </p:nvCxnSpPr>
          <p:spPr>
            <a:xfrm>
              <a:off x="4003847" y="5745809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49" name="Google Shape;349;p12"/>
            <p:cNvSpPr/>
            <p:nvPr/>
          </p:nvSpPr>
          <p:spPr>
            <a:xfrm>
              <a:off x="3594018" y="4292645"/>
              <a:ext cx="1324059" cy="1703205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12"/>
          <p:cNvSpPr txBox="1"/>
          <p:nvPr/>
        </p:nvSpPr>
        <p:spPr>
          <a:xfrm>
            <a:off x="3124941" y="2943394"/>
            <a:ext cx="1064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IP:1.2.3.4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4905655" y="772567"/>
            <a:ext cx="23014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TR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</a:t>
            </a: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.osvaldo.com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2"/>
          <p:cNvSpPr/>
          <p:nvPr/>
        </p:nvSpPr>
        <p:spPr>
          <a:xfrm>
            <a:off x="1485899" y="1944741"/>
            <a:ext cx="4018513" cy="2189249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2"/>
          <p:cNvSpPr txBox="1"/>
          <p:nvPr/>
        </p:nvSpPr>
        <p:spPr>
          <a:xfrm>
            <a:off x="2670033" y="4715618"/>
            <a:ext cx="7696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12"/>
          <p:cNvPicPr preferRelativeResize="0"/>
          <p:nvPr/>
        </p:nvPicPr>
        <p:blipFill rotWithShape="1">
          <a:blip r:embed="rId4">
            <a:alphaModFix/>
          </a:blip>
          <a:srcRect b="22579" l="31112" r="23488" t="16708"/>
          <a:stretch/>
        </p:blipFill>
        <p:spPr>
          <a:xfrm>
            <a:off x="7216062" y="4356183"/>
            <a:ext cx="1376207" cy="105339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2"/>
          <p:cNvSpPr txBox="1"/>
          <p:nvPr/>
        </p:nvSpPr>
        <p:spPr>
          <a:xfrm>
            <a:off x="7322193" y="5578187"/>
            <a:ext cx="1064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IP:3.4.5.6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" name="Google Shape;356;p12"/>
          <p:cNvGrpSpPr/>
          <p:nvPr/>
        </p:nvGrpSpPr>
        <p:grpSpPr>
          <a:xfrm>
            <a:off x="7904165" y="2151470"/>
            <a:ext cx="1440844" cy="1703205"/>
            <a:chOff x="3585241" y="4292645"/>
            <a:chExt cx="1440844" cy="1703205"/>
          </a:xfrm>
        </p:grpSpPr>
        <p:sp>
          <p:nvSpPr>
            <p:cNvPr id="357" name="Google Shape;357;p12"/>
            <p:cNvSpPr txBox="1"/>
            <p:nvPr/>
          </p:nvSpPr>
          <p:spPr>
            <a:xfrm>
              <a:off x="3585241" y="4318275"/>
              <a:ext cx="1440844" cy="120032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TR" sz="1800" u="sng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  <a:hlinkClick r:id="rId7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www</a:t>
              </a:r>
              <a:r>
                <a:rPr b="0" i="0" lang="en-T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.osvaldo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T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2"/>
            <p:cNvSpPr/>
            <p:nvPr/>
          </p:nvSpPr>
          <p:spPr>
            <a:xfrm>
              <a:off x="3703214" y="4700683"/>
              <a:ext cx="1077792" cy="22801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2"/>
            <p:cNvSpPr txBox="1"/>
            <p:nvPr/>
          </p:nvSpPr>
          <p:spPr>
            <a:xfrm>
              <a:off x="3635686" y="4995815"/>
              <a:ext cx="184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0" name="Google Shape;360;p12"/>
            <p:cNvCxnSpPr/>
            <p:nvPr/>
          </p:nvCxnSpPr>
          <p:spPr>
            <a:xfrm>
              <a:off x="4003848" y="5168627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" name="Google Shape;361;p12"/>
            <p:cNvCxnSpPr/>
            <p:nvPr/>
          </p:nvCxnSpPr>
          <p:spPr>
            <a:xfrm>
              <a:off x="4003849" y="5362345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" name="Google Shape;362;p12"/>
            <p:cNvCxnSpPr/>
            <p:nvPr/>
          </p:nvCxnSpPr>
          <p:spPr>
            <a:xfrm>
              <a:off x="4003848" y="5558575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12"/>
            <p:cNvCxnSpPr/>
            <p:nvPr/>
          </p:nvCxnSpPr>
          <p:spPr>
            <a:xfrm>
              <a:off x="4003847" y="5745809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64" name="Google Shape;364;p12"/>
            <p:cNvSpPr/>
            <p:nvPr/>
          </p:nvSpPr>
          <p:spPr>
            <a:xfrm>
              <a:off x="3594018" y="4292645"/>
              <a:ext cx="1324059" cy="1703205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12"/>
          <p:cNvSpPr txBox="1"/>
          <p:nvPr/>
        </p:nvSpPr>
        <p:spPr>
          <a:xfrm>
            <a:off x="8092229" y="2943394"/>
            <a:ext cx="10647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IP:1.2.3.4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 url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2"/>
          <p:cNvSpPr/>
          <p:nvPr/>
        </p:nvSpPr>
        <p:spPr>
          <a:xfrm>
            <a:off x="6453187" y="1944741"/>
            <a:ext cx="4018513" cy="2189249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2"/>
          <p:cNvSpPr txBox="1"/>
          <p:nvPr/>
        </p:nvSpPr>
        <p:spPr>
          <a:xfrm>
            <a:off x="7553137" y="4715618"/>
            <a:ext cx="966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Server-2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2"/>
          <p:cNvSpPr txBox="1"/>
          <p:nvPr/>
        </p:nvSpPr>
        <p:spPr>
          <a:xfrm>
            <a:off x="2897088" y="1468998"/>
            <a:ext cx="9167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2"/>
          <p:cNvSpPr txBox="1"/>
          <p:nvPr/>
        </p:nvSpPr>
        <p:spPr>
          <a:xfrm>
            <a:off x="7880777" y="1487943"/>
            <a:ext cx="1163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46731" y="4159620"/>
            <a:ext cx="1764666" cy="171048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2"/>
          <p:cNvSpPr txBox="1"/>
          <p:nvPr/>
        </p:nvSpPr>
        <p:spPr>
          <a:xfrm>
            <a:off x="9246731" y="5895738"/>
            <a:ext cx="18678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webHosting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2"/>
          <p:cNvCxnSpPr/>
          <p:nvPr/>
        </p:nvCxnSpPr>
        <p:spPr>
          <a:xfrm flipH="1">
            <a:off x="5504412" y="1487943"/>
            <a:ext cx="474388" cy="4567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3" name="Google Shape;373;p12"/>
          <p:cNvCxnSpPr/>
          <p:nvPr/>
        </p:nvCxnSpPr>
        <p:spPr>
          <a:xfrm>
            <a:off x="5970725" y="1487943"/>
            <a:ext cx="482462" cy="4311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Heartbeat" id="374" name="Google Shape;374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20178" y="4590788"/>
            <a:ext cx="957445" cy="810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2"/>
          <p:cNvSpPr txBox="1"/>
          <p:nvPr/>
        </p:nvSpPr>
        <p:spPr>
          <a:xfrm>
            <a:off x="437565" y="5352798"/>
            <a:ext cx="142218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Health Check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3"/>
          <p:cNvSpPr txBox="1"/>
          <p:nvPr/>
        </p:nvSpPr>
        <p:spPr>
          <a:xfrm>
            <a:off x="13251977" y="-245660"/>
            <a:ext cx="184731" cy="369332"/>
          </a:xfrm>
          <a:prstGeom prst="rect">
            <a:avLst/>
          </a:prstGeom>
          <a:noFill/>
          <a:ln cap="flat" cmpd="sng" w="9525">
            <a:solidFill>
              <a:srgbClr val="F4B0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3"/>
          <p:cNvSpPr txBox="1"/>
          <p:nvPr/>
        </p:nvSpPr>
        <p:spPr>
          <a:xfrm>
            <a:off x="5608947" y="25365"/>
            <a:ext cx="17559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T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Failover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net" id="382" name="Google Shape;3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2527" y="722496"/>
            <a:ext cx="2304073" cy="227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3"/>
          <p:cNvSpPr txBox="1"/>
          <p:nvPr/>
        </p:nvSpPr>
        <p:spPr>
          <a:xfrm>
            <a:off x="8536189" y="1270856"/>
            <a:ext cx="1527278" cy="92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</a:t>
            </a: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9635" y="945569"/>
            <a:ext cx="1574234" cy="15112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5" name="Google Shape;385;p13"/>
          <p:cNvGrpSpPr/>
          <p:nvPr/>
        </p:nvGrpSpPr>
        <p:grpSpPr>
          <a:xfrm>
            <a:off x="8224132" y="4887169"/>
            <a:ext cx="1358962" cy="1703205"/>
            <a:chOff x="3585241" y="4292645"/>
            <a:chExt cx="1358962" cy="1703205"/>
          </a:xfrm>
        </p:grpSpPr>
        <p:sp>
          <p:nvSpPr>
            <p:cNvPr id="386" name="Google Shape;386;p13"/>
            <p:cNvSpPr txBox="1"/>
            <p:nvPr/>
          </p:nvSpPr>
          <p:spPr>
            <a:xfrm>
              <a:off x="3585241" y="4318275"/>
              <a:ext cx="1358962" cy="120032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TR" sz="18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http://www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T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3703214" y="4700683"/>
              <a:ext cx="1077792" cy="22801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3"/>
            <p:cNvSpPr txBox="1"/>
            <p:nvPr/>
          </p:nvSpPr>
          <p:spPr>
            <a:xfrm>
              <a:off x="3635686" y="4995815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T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9" name="Google Shape;389;p13"/>
            <p:cNvCxnSpPr/>
            <p:nvPr/>
          </p:nvCxnSpPr>
          <p:spPr>
            <a:xfrm>
              <a:off x="4003848" y="5168627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0" name="Google Shape;390;p13"/>
            <p:cNvCxnSpPr/>
            <p:nvPr/>
          </p:nvCxnSpPr>
          <p:spPr>
            <a:xfrm>
              <a:off x="4003849" y="5362345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1" name="Google Shape;391;p13"/>
            <p:cNvCxnSpPr/>
            <p:nvPr/>
          </p:nvCxnSpPr>
          <p:spPr>
            <a:xfrm>
              <a:off x="4003848" y="5558575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2" name="Google Shape;392;p13"/>
            <p:cNvCxnSpPr/>
            <p:nvPr/>
          </p:nvCxnSpPr>
          <p:spPr>
            <a:xfrm>
              <a:off x="4003847" y="5745809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93" name="Google Shape;393;p13"/>
            <p:cNvSpPr/>
            <p:nvPr/>
          </p:nvSpPr>
          <p:spPr>
            <a:xfrm>
              <a:off x="3594018" y="4292645"/>
              <a:ext cx="1324059" cy="1703205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4" name="Google Shape;394;p13"/>
          <p:cNvPicPr preferRelativeResize="0"/>
          <p:nvPr/>
        </p:nvPicPr>
        <p:blipFill rotWithShape="1">
          <a:blip r:embed="rId7">
            <a:alphaModFix/>
          </a:blip>
          <a:srcRect b="22579" l="31112" r="23488" t="16708"/>
          <a:stretch/>
        </p:blipFill>
        <p:spPr>
          <a:xfrm>
            <a:off x="5818649" y="3004580"/>
            <a:ext cx="1376207" cy="105339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3"/>
          <p:cNvSpPr txBox="1"/>
          <p:nvPr/>
        </p:nvSpPr>
        <p:spPr>
          <a:xfrm>
            <a:off x="6374030" y="3396347"/>
            <a:ext cx="587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" name="Google Shape;396;p13"/>
          <p:cNvCxnSpPr/>
          <p:nvPr/>
        </p:nvCxnSpPr>
        <p:spPr>
          <a:xfrm rot="10800000">
            <a:off x="7278283" y="5420462"/>
            <a:ext cx="879072" cy="0"/>
          </a:xfrm>
          <a:prstGeom prst="straightConnector1">
            <a:avLst/>
          </a:prstGeom>
          <a:noFill/>
          <a:ln cap="flat" cmpd="sng" w="34925">
            <a:solidFill>
              <a:schemeClr val="accent6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397" name="Google Shape;397;p13"/>
          <p:cNvCxnSpPr/>
          <p:nvPr/>
        </p:nvCxnSpPr>
        <p:spPr>
          <a:xfrm rot="10800000">
            <a:off x="6449318" y="4153657"/>
            <a:ext cx="0" cy="651977"/>
          </a:xfrm>
          <a:prstGeom prst="straightConnector1">
            <a:avLst/>
          </a:prstGeom>
          <a:noFill/>
          <a:ln cap="flat" cmpd="sng" w="34925">
            <a:solidFill>
              <a:schemeClr val="accent6"/>
            </a:solidFill>
            <a:prstDash val="dash"/>
            <a:miter lim="800000"/>
            <a:headEnd len="med" w="med" type="triangle"/>
            <a:tailEnd len="sm" w="sm" type="none"/>
          </a:ln>
        </p:spPr>
      </p:cxnSp>
      <p:sp>
        <p:nvSpPr>
          <p:cNvPr id="398" name="Google Shape;398;p13"/>
          <p:cNvSpPr/>
          <p:nvPr/>
        </p:nvSpPr>
        <p:spPr>
          <a:xfrm>
            <a:off x="7759394" y="1231854"/>
            <a:ext cx="267435" cy="23858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3"/>
          <p:cNvSpPr/>
          <p:nvPr/>
        </p:nvSpPr>
        <p:spPr>
          <a:xfrm>
            <a:off x="6564596" y="2826783"/>
            <a:ext cx="267435" cy="23858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3"/>
          <p:cNvSpPr/>
          <p:nvPr/>
        </p:nvSpPr>
        <p:spPr>
          <a:xfrm>
            <a:off x="6534078" y="4308337"/>
            <a:ext cx="267435" cy="23858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3"/>
          <p:cNvSpPr/>
          <p:nvPr/>
        </p:nvSpPr>
        <p:spPr>
          <a:xfrm>
            <a:off x="7589769" y="4344721"/>
            <a:ext cx="267435" cy="23858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3"/>
          <p:cNvSpPr/>
          <p:nvPr/>
        </p:nvSpPr>
        <p:spPr>
          <a:xfrm>
            <a:off x="5297483" y="4301123"/>
            <a:ext cx="267435" cy="23858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3"/>
          <p:cNvSpPr/>
          <p:nvPr/>
        </p:nvSpPr>
        <p:spPr>
          <a:xfrm>
            <a:off x="5267068" y="1186881"/>
            <a:ext cx="267435" cy="23858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3"/>
          <p:cNvSpPr/>
          <p:nvPr/>
        </p:nvSpPr>
        <p:spPr>
          <a:xfrm>
            <a:off x="2132183" y="2969258"/>
            <a:ext cx="267435" cy="23858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13"/>
          <p:cNvPicPr preferRelativeResize="0"/>
          <p:nvPr/>
        </p:nvPicPr>
        <p:blipFill rotWithShape="1">
          <a:blip r:embed="rId8">
            <a:alphaModFix/>
          </a:blip>
          <a:srcRect b="18413" l="17762" r="18759" t="12504"/>
          <a:stretch/>
        </p:blipFill>
        <p:spPr>
          <a:xfrm>
            <a:off x="1797830" y="708222"/>
            <a:ext cx="1375727" cy="1662272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3"/>
          <p:cNvSpPr txBox="1"/>
          <p:nvPr/>
        </p:nvSpPr>
        <p:spPr>
          <a:xfrm>
            <a:off x="2272698" y="1425469"/>
            <a:ext cx="481222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TR" sz="2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13"/>
          <p:cNvPicPr preferRelativeResize="0"/>
          <p:nvPr/>
        </p:nvPicPr>
        <p:blipFill rotWithShape="1">
          <a:blip r:embed="rId9">
            <a:alphaModFix/>
          </a:blip>
          <a:srcRect b="22872" l="23150" r="22939" t="22298"/>
          <a:stretch/>
        </p:blipFill>
        <p:spPr>
          <a:xfrm>
            <a:off x="5987280" y="4904592"/>
            <a:ext cx="924075" cy="8488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artbeat" id="408" name="Google Shape;408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20838" y="4928173"/>
            <a:ext cx="957445" cy="810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3"/>
          <p:cNvSpPr txBox="1"/>
          <p:nvPr/>
        </p:nvSpPr>
        <p:spPr>
          <a:xfrm>
            <a:off x="5738225" y="5690183"/>
            <a:ext cx="142218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Health Check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3"/>
          <p:cNvSpPr txBox="1"/>
          <p:nvPr/>
        </p:nvSpPr>
        <p:spPr>
          <a:xfrm>
            <a:off x="7251785" y="4668571"/>
            <a:ext cx="90653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Healthy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" name="Google Shape;411;p13"/>
          <p:cNvCxnSpPr/>
          <p:nvPr/>
        </p:nvCxnSpPr>
        <p:spPr>
          <a:xfrm rot="10800000">
            <a:off x="6486912" y="2446972"/>
            <a:ext cx="0" cy="508634"/>
          </a:xfrm>
          <a:prstGeom prst="straightConnector1">
            <a:avLst/>
          </a:prstGeom>
          <a:noFill/>
          <a:ln cap="flat" cmpd="sng" w="34925">
            <a:solidFill>
              <a:schemeClr val="accent6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412" name="Google Shape;412;p13"/>
          <p:cNvCxnSpPr/>
          <p:nvPr/>
        </p:nvCxnSpPr>
        <p:spPr>
          <a:xfrm>
            <a:off x="4290750" y="5384120"/>
            <a:ext cx="1527899" cy="0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13" name="Google Shape;413;p13"/>
          <p:cNvSpPr txBox="1"/>
          <p:nvPr/>
        </p:nvSpPr>
        <p:spPr>
          <a:xfrm>
            <a:off x="4786617" y="4658899"/>
            <a:ext cx="115339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Unhealthy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13"/>
          <p:cNvCxnSpPr/>
          <p:nvPr/>
        </p:nvCxnSpPr>
        <p:spPr>
          <a:xfrm rot="10800000">
            <a:off x="4290750" y="1978691"/>
            <a:ext cx="0" cy="3405431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15" name="Google Shape;415;p13"/>
          <p:cNvCxnSpPr/>
          <p:nvPr/>
        </p:nvCxnSpPr>
        <p:spPr>
          <a:xfrm>
            <a:off x="4290749" y="1985180"/>
            <a:ext cx="1527899" cy="0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416" name="Google Shape;416;p13"/>
          <p:cNvCxnSpPr/>
          <p:nvPr/>
        </p:nvCxnSpPr>
        <p:spPr>
          <a:xfrm rot="10800000">
            <a:off x="3173557" y="1612076"/>
            <a:ext cx="2747905" cy="0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417" name="Google Shape;417;p13"/>
          <p:cNvCxnSpPr/>
          <p:nvPr/>
        </p:nvCxnSpPr>
        <p:spPr>
          <a:xfrm>
            <a:off x="7160409" y="1559823"/>
            <a:ext cx="1273026" cy="0"/>
          </a:xfrm>
          <a:prstGeom prst="straightConnector1">
            <a:avLst/>
          </a:prstGeom>
          <a:noFill/>
          <a:ln cap="flat" cmpd="sng" w="34925">
            <a:solidFill>
              <a:schemeClr val="accent6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418" name="Google Shape;418;p13"/>
          <p:cNvCxnSpPr/>
          <p:nvPr/>
        </p:nvCxnSpPr>
        <p:spPr>
          <a:xfrm flipH="1">
            <a:off x="2485692" y="2283063"/>
            <a:ext cx="1" cy="1482616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grpSp>
        <p:nvGrpSpPr>
          <p:cNvPr id="419" name="Google Shape;419;p13"/>
          <p:cNvGrpSpPr/>
          <p:nvPr/>
        </p:nvGrpSpPr>
        <p:grpSpPr>
          <a:xfrm>
            <a:off x="1772778" y="3810475"/>
            <a:ext cx="1358962" cy="1703205"/>
            <a:chOff x="3585241" y="4292645"/>
            <a:chExt cx="1358962" cy="1703205"/>
          </a:xfrm>
        </p:grpSpPr>
        <p:sp>
          <p:nvSpPr>
            <p:cNvPr id="420" name="Google Shape;420;p13"/>
            <p:cNvSpPr txBox="1"/>
            <p:nvPr/>
          </p:nvSpPr>
          <p:spPr>
            <a:xfrm>
              <a:off x="3585241" y="4318275"/>
              <a:ext cx="1358962" cy="120032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TR" sz="18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hlinkClick r:id="rId11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http://www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T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3703214" y="4700683"/>
              <a:ext cx="1077792" cy="22801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3"/>
            <p:cNvSpPr txBox="1"/>
            <p:nvPr/>
          </p:nvSpPr>
          <p:spPr>
            <a:xfrm>
              <a:off x="3635686" y="4995815"/>
              <a:ext cx="3097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T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3" name="Google Shape;423;p13"/>
            <p:cNvCxnSpPr/>
            <p:nvPr/>
          </p:nvCxnSpPr>
          <p:spPr>
            <a:xfrm>
              <a:off x="4003848" y="5168627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4" name="Google Shape;424;p13"/>
            <p:cNvCxnSpPr/>
            <p:nvPr/>
          </p:nvCxnSpPr>
          <p:spPr>
            <a:xfrm>
              <a:off x="4003849" y="5362345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5" name="Google Shape;425;p13"/>
            <p:cNvCxnSpPr/>
            <p:nvPr/>
          </p:nvCxnSpPr>
          <p:spPr>
            <a:xfrm>
              <a:off x="4003848" y="5558575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6" name="Google Shape;426;p13"/>
            <p:cNvCxnSpPr/>
            <p:nvPr/>
          </p:nvCxnSpPr>
          <p:spPr>
            <a:xfrm>
              <a:off x="4003847" y="5745809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27" name="Google Shape;427;p13"/>
            <p:cNvSpPr/>
            <p:nvPr/>
          </p:nvSpPr>
          <p:spPr>
            <a:xfrm>
              <a:off x="3594018" y="4292645"/>
              <a:ext cx="1324059" cy="1703205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Google Shape;428;p13"/>
          <p:cNvSpPr txBox="1"/>
          <p:nvPr/>
        </p:nvSpPr>
        <p:spPr>
          <a:xfrm>
            <a:off x="7425316" y="3152781"/>
            <a:ext cx="9167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3"/>
          <p:cNvSpPr txBox="1"/>
          <p:nvPr/>
        </p:nvSpPr>
        <p:spPr>
          <a:xfrm>
            <a:off x="2105340" y="257568"/>
            <a:ext cx="1163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3"/>
          <p:cNvSpPr/>
          <p:nvPr/>
        </p:nvSpPr>
        <p:spPr>
          <a:xfrm>
            <a:off x="5554427" y="2522337"/>
            <a:ext cx="1810450" cy="1654783"/>
          </a:xfrm>
          <a:prstGeom prst="ellipse">
            <a:avLst/>
          </a:prstGeom>
          <a:solidFill>
            <a:schemeClr val="accent1">
              <a:alpha val="41568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3"/>
          <p:cNvSpPr/>
          <p:nvPr/>
        </p:nvSpPr>
        <p:spPr>
          <a:xfrm>
            <a:off x="1735400" y="643050"/>
            <a:ext cx="1596087" cy="1813784"/>
          </a:xfrm>
          <a:prstGeom prst="ellipse">
            <a:avLst/>
          </a:prstGeom>
          <a:solidFill>
            <a:schemeClr val="accent1">
              <a:alpha val="41568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3"/>
          <p:cNvSpPr/>
          <p:nvPr/>
        </p:nvSpPr>
        <p:spPr>
          <a:xfrm>
            <a:off x="7434174" y="3116543"/>
            <a:ext cx="907931" cy="419853"/>
          </a:xfrm>
          <a:prstGeom prst="rect">
            <a:avLst/>
          </a:prstGeom>
          <a:solidFill>
            <a:schemeClr val="accent1">
              <a:alpha val="52549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3"/>
          <p:cNvSpPr/>
          <p:nvPr/>
        </p:nvSpPr>
        <p:spPr>
          <a:xfrm>
            <a:off x="2144675" y="196980"/>
            <a:ext cx="1123997" cy="419853"/>
          </a:xfrm>
          <a:prstGeom prst="rect">
            <a:avLst/>
          </a:prstGeom>
          <a:solidFill>
            <a:schemeClr val="accent1">
              <a:alpha val="52549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Google Shape;434;p13"/>
          <p:cNvPicPr preferRelativeResize="0"/>
          <p:nvPr/>
        </p:nvPicPr>
        <p:blipFill rotWithShape="1">
          <a:blip r:embed="rId7">
            <a:alphaModFix/>
          </a:blip>
          <a:srcRect b="22579" l="31112" r="23488" t="16708"/>
          <a:stretch/>
        </p:blipFill>
        <p:spPr>
          <a:xfrm>
            <a:off x="-26833" y="708221"/>
            <a:ext cx="1808508" cy="1384291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3"/>
          <p:cNvSpPr txBox="1"/>
          <p:nvPr/>
        </p:nvSpPr>
        <p:spPr>
          <a:xfrm>
            <a:off x="1415943" y="1278979"/>
            <a:ext cx="386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3"/>
          <p:cNvSpPr/>
          <p:nvPr/>
        </p:nvSpPr>
        <p:spPr>
          <a:xfrm>
            <a:off x="4615188" y="5563550"/>
            <a:ext cx="879000" cy="810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52755" y="5529342"/>
            <a:ext cx="879000" cy="8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4"/>
          <p:cNvSpPr txBox="1"/>
          <p:nvPr/>
        </p:nvSpPr>
        <p:spPr>
          <a:xfrm>
            <a:off x="13251977" y="-245660"/>
            <a:ext cx="184731" cy="369332"/>
          </a:xfrm>
          <a:prstGeom prst="rect">
            <a:avLst/>
          </a:prstGeom>
          <a:noFill/>
          <a:ln cap="flat" cmpd="sng" w="9525">
            <a:solidFill>
              <a:srgbClr val="F4B0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4"/>
          <p:cNvSpPr txBox="1"/>
          <p:nvPr/>
        </p:nvSpPr>
        <p:spPr>
          <a:xfrm>
            <a:off x="4749797" y="271090"/>
            <a:ext cx="24527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T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Geolocation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7550" y="1150939"/>
            <a:ext cx="6484378" cy="3854974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5" name="Google Shape;445;p14"/>
          <p:cNvSpPr/>
          <p:nvPr/>
        </p:nvSpPr>
        <p:spPr>
          <a:xfrm>
            <a:off x="6129338" y="1757363"/>
            <a:ext cx="1100137" cy="857250"/>
          </a:xfrm>
          <a:custGeom>
            <a:rect b="b" l="l" r="r" t="t"/>
            <a:pathLst>
              <a:path extrusionOk="0" h="857250" w="1100137">
                <a:moveTo>
                  <a:pt x="71437" y="785812"/>
                </a:moveTo>
                <a:lnTo>
                  <a:pt x="0" y="385762"/>
                </a:lnTo>
                <a:lnTo>
                  <a:pt x="757237" y="0"/>
                </a:lnTo>
                <a:lnTo>
                  <a:pt x="1100137" y="314325"/>
                </a:lnTo>
                <a:lnTo>
                  <a:pt x="885825" y="857250"/>
                </a:lnTo>
                <a:lnTo>
                  <a:pt x="514350" y="785812"/>
                </a:lnTo>
                <a:lnTo>
                  <a:pt x="328612" y="742950"/>
                </a:lnTo>
                <a:lnTo>
                  <a:pt x="100012" y="857250"/>
                </a:lnTo>
                <a:lnTo>
                  <a:pt x="100012" y="857250"/>
                </a:lnTo>
                <a:lnTo>
                  <a:pt x="71437" y="785812"/>
                </a:lnTo>
                <a:close/>
              </a:path>
            </a:pathLst>
          </a:custGeom>
          <a:solidFill>
            <a:srgbClr val="92D050">
              <a:alpha val="32549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4"/>
          <p:cNvSpPr/>
          <p:nvPr/>
        </p:nvSpPr>
        <p:spPr>
          <a:xfrm>
            <a:off x="3300413" y="1228725"/>
            <a:ext cx="2686050" cy="3271838"/>
          </a:xfrm>
          <a:custGeom>
            <a:rect b="b" l="l" r="r" t="t"/>
            <a:pathLst>
              <a:path extrusionOk="0" h="3271838" w="2686050">
                <a:moveTo>
                  <a:pt x="2428875" y="2214563"/>
                </a:moveTo>
                <a:lnTo>
                  <a:pt x="1785937" y="1871663"/>
                </a:lnTo>
                <a:lnTo>
                  <a:pt x="1585912" y="1543050"/>
                </a:lnTo>
                <a:lnTo>
                  <a:pt x="2057400" y="1042988"/>
                </a:lnTo>
                <a:lnTo>
                  <a:pt x="2614612" y="428625"/>
                </a:lnTo>
                <a:lnTo>
                  <a:pt x="2686050" y="171450"/>
                </a:lnTo>
                <a:lnTo>
                  <a:pt x="1571625" y="0"/>
                </a:lnTo>
                <a:lnTo>
                  <a:pt x="42862" y="557213"/>
                </a:lnTo>
                <a:lnTo>
                  <a:pt x="0" y="828675"/>
                </a:lnTo>
                <a:lnTo>
                  <a:pt x="571500" y="885825"/>
                </a:lnTo>
                <a:lnTo>
                  <a:pt x="800100" y="1414463"/>
                </a:lnTo>
                <a:lnTo>
                  <a:pt x="1385887" y="1885950"/>
                </a:lnTo>
                <a:lnTo>
                  <a:pt x="1657350" y="2357438"/>
                </a:lnTo>
                <a:lnTo>
                  <a:pt x="1728787" y="3114675"/>
                </a:lnTo>
                <a:lnTo>
                  <a:pt x="1871662" y="3271838"/>
                </a:lnTo>
                <a:lnTo>
                  <a:pt x="1871662" y="2857500"/>
                </a:lnTo>
                <a:lnTo>
                  <a:pt x="2428875" y="2214563"/>
                </a:lnTo>
                <a:close/>
              </a:path>
            </a:pathLst>
          </a:custGeom>
          <a:solidFill>
            <a:srgbClr val="92D050">
              <a:alpha val="32549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4"/>
          <p:cNvSpPr/>
          <p:nvPr/>
        </p:nvSpPr>
        <p:spPr>
          <a:xfrm>
            <a:off x="8436806" y="2243138"/>
            <a:ext cx="707194" cy="692943"/>
          </a:xfrm>
          <a:prstGeom prst="ellipse">
            <a:avLst/>
          </a:prstGeom>
          <a:solidFill>
            <a:srgbClr val="92D050">
              <a:alpha val="32549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4"/>
          <p:cNvSpPr txBox="1"/>
          <p:nvPr/>
        </p:nvSpPr>
        <p:spPr>
          <a:xfrm>
            <a:off x="3076641" y="5083699"/>
            <a:ext cx="200061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T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Country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T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Continent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T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Default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7725" y="5223287"/>
            <a:ext cx="1337342" cy="967547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14"/>
          <p:cNvSpPr txBox="1"/>
          <p:nvPr/>
        </p:nvSpPr>
        <p:spPr>
          <a:xfrm>
            <a:off x="7127146" y="5821155"/>
            <a:ext cx="62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4"/>
          <p:cNvSpPr txBox="1"/>
          <p:nvPr/>
        </p:nvSpPr>
        <p:spPr>
          <a:xfrm>
            <a:off x="8115054" y="5223287"/>
            <a:ext cx="42602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depends on where the user is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" name="Google Shape;452;p14"/>
          <p:cNvCxnSpPr/>
          <p:nvPr/>
        </p:nvCxnSpPr>
        <p:spPr>
          <a:xfrm flipH="1">
            <a:off x="1800225" y="2936081"/>
            <a:ext cx="2586038" cy="123586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3" name="Google Shape;453;p14"/>
          <p:cNvCxnSpPr/>
          <p:nvPr/>
        </p:nvCxnSpPr>
        <p:spPr>
          <a:xfrm>
            <a:off x="7015748" y="2589609"/>
            <a:ext cx="423342" cy="15582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4" name="Google Shape;454;p14"/>
          <p:cNvCxnSpPr/>
          <p:nvPr/>
        </p:nvCxnSpPr>
        <p:spPr>
          <a:xfrm>
            <a:off x="9101734" y="2747885"/>
            <a:ext cx="1432925" cy="23351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455" name="Google Shape;455;p14"/>
          <p:cNvPicPr preferRelativeResize="0"/>
          <p:nvPr/>
        </p:nvPicPr>
        <p:blipFill rotWithShape="1">
          <a:blip r:embed="rId5">
            <a:alphaModFix/>
          </a:blip>
          <a:srcRect b="22872" l="23150" r="22939" t="22298"/>
          <a:stretch/>
        </p:blipFill>
        <p:spPr>
          <a:xfrm>
            <a:off x="1180744" y="4170165"/>
            <a:ext cx="924075" cy="84886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4"/>
          <p:cNvSpPr txBox="1"/>
          <p:nvPr/>
        </p:nvSpPr>
        <p:spPr>
          <a:xfrm>
            <a:off x="1469964" y="456232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14"/>
          <p:cNvPicPr preferRelativeResize="0"/>
          <p:nvPr/>
        </p:nvPicPr>
        <p:blipFill rotWithShape="1">
          <a:blip r:embed="rId5">
            <a:alphaModFix/>
          </a:blip>
          <a:srcRect b="22872" l="23150" r="22939" t="22298"/>
          <a:stretch/>
        </p:blipFill>
        <p:spPr>
          <a:xfrm>
            <a:off x="7576433" y="4147847"/>
            <a:ext cx="924075" cy="84886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14"/>
          <p:cNvSpPr txBox="1"/>
          <p:nvPr/>
        </p:nvSpPr>
        <p:spPr>
          <a:xfrm>
            <a:off x="7865653" y="43876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p14"/>
          <p:cNvPicPr preferRelativeResize="0"/>
          <p:nvPr/>
        </p:nvPicPr>
        <p:blipFill rotWithShape="1">
          <a:blip r:embed="rId5">
            <a:alphaModFix/>
          </a:blip>
          <a:srcRect b="22872" l="23150" r="22939" t="22298"/>
          <a:stretch/>
        </p:blipFill>
        <p:spPr>
          <a:xfrm>
            <a:off x="10737549" y="2614613"/>
            <a:ext cx="924075" cy="84886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14"/>
          <p:cNvSpPr txBox="1"/>
          <p:nvPr/>
        </p:nvSpPr>
        <p:spPr>
          <a:xfrm>
            <a:off x="11026769" y="285437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p14"/>
          <p:cNvCxnSpPr/>
          <p:nvPr/>
        </p:nvCxnSpPr>
        <p:spPr>
          <a:xfrm flipH="1" rot="10800000">
            <a:off x="7865653" y="797261"/>
            <a:ext cx="3161116" cy="138872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2" name="Google Shape;462;p14"/>
          <p:cNvSpPr txBox="1"/>
          <p:nvPr/>
        </p:nvSpPr>
        <p:spPr>
          <a:xfrm>
            <a:off x="9692883" y="781607"/>
            <a:ext cx="786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p14"/>
          <p:cNvPicPr preferRelativeResize="0"/>
          <p:nvPr/>
        </p:nvPicPr>
        <p:blipFill rotWithShape="1">
          <a:blip r:embed="rId5">
            <a:alphaModFix/>
          </a:blip>
          <a:srcRect b="22872" l="23150" r="22939" t="22298"/>
          <a:stretch/>
        </p:blipFill>
        <p:spPr>
          <a:xfrm>
            <a:off x="11128152" y="337261"/>
            <a:ext cx="924075" cy="84886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4"/>
          <p:cNvSpPr txBox="1"/>
          <p:nvPr/>
        </p:nvSpPr>
        <p:spPr>
          <a:xfrm>
            <a:off x="11439346" y="577025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g9ad9f369f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763" y="1594000"/>
            <a:ext cx="5758475" cy="32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g9ad9f369f9_0_0"/>
          <p:cNvSpPr txBox="1"/>
          <p:nvPr/>
        </p:nvSpPr>
        <p:spPr>
          <a:xfrm>
            <a:off x="7559843" y="4999725"/>
            <a:ext cx="10479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TR" sz="39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500" u="none" cap="none" strike="noStrike">
              <a:solidFill>
                <a:srgbClr val="674EA7"/>
              </a:solidFill>
            </a:endParaRPr>
          </a:p>
        </p:txBody>
      </p:sp>
      <p:sp>
        <p:nvSpPr>
          <p:cNvPr id="471" name="Google Shape;471;g9ad9f369f9_0_0"/>
          <p:cNvSpPr txBox="1"/>
          <p:nvPr/>
        </p:nvSpPr>
        <p:spPr>
          <a:xfrm>
            <a:off x="3396975" y="4999725"/>
            <a:ext cx="10479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TR" sz="39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1" i="0" sz="2500" u="none" cap="none" strike="noStrike">
              <a:solidFill>
                <a:srgbClr val="674EA7"/>
              </a:solidFill>
            </a:endParaRPr>
          </a:p>
        </p:txBody>
      </p:sp>
      <p:pic>
        <p:nvPicPr>
          <p:cNvPr id="472" name="Google Shape;472;g9ad9f369f9_0_0"/>
          <p:cNvPicPr preferRelativeResize="0"/>
          <p:nvPr/>
        </p:nvPicPr>
        <p:blipFill rotWithShape="1">
          <a:blip r:embed="rId4">
            <a:alphaModFix/>
          </a:blip>
          <a:srcRect b="22579" l="31113" r="23485" t="16708"/>
          <a:stretch/>
        </p:blipFill>
        <p:spPr>
          <a:xfrm>
            <a:off x="3705496" y="2401723"/>
            <a:ext cx="995850" cy="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9ad9f369f9_0_0"/>
          <p:cNvPicPr preferRelativeResize="0"/>
          <p:nvPr/>
        </p:nvPicPr>
        <p:blipFill rotWithShape="1">
          <a:blip r:embed="rId4">
            <a:alphaModFix/>
          </a:blip>
          <a:srcRect b="22579" l="31113" r="23485" t="16708"/>
          <a:stretch/>
        </p:blipFill>
        <p:spPr>
          <a:xfrm>
            <a:off x="7426846" y="3337898"/>
            <a:ext cx="995850" cy="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9ad9f369f9_0_0"/>
          <p:cNvSpPr txBox="1"/>
          <p:nvPr/>
        </p:nvSpPr>
        <p:spPr>
          <a:xfrm>
            <a:off x="5107047" y="453040"/>
            <a:ext cx="2452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TR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Weighted</a:t>
            </a:r>
            <a:endParaRPr b="1" i="0" sz="3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g9ad9f369f9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125" y="460300"/>
            <a:ext cx="10073224" cy="624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9ad9f369f9_0_37"/>
          <p:cNvPicPr preferRelativeResize="0"/>
          <p:nvPr/>
        </p:nvPicPr>
        <p:blipFill rotWithShape="1">
          <a:blip r:embed="rId3">
            <a:alphaModFix/>
          </a:blip>
          <a:srcRect b="8902" l="9789" r="13370" t="13613"/>
          <a:stretch/>
        </p:blipFill>
        <p:spPr>
          <a:xfrm>
            <a:off x="2014832" y="1565339"/>
            <a:ext cx="1419882" cy="1252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9ad9f369f9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0473" y="118670"/>
            <a:ext cx="1126133" cy="105748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9ad9f369f9_0_37"/>
          <p:cNvSpPr txBox="1"/>
          <p:nvPr/>
        </p:nvSpPr>
        <p:spPr>
          <a:xfrm>
            <a:off x="3702070" y="1246847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www.e-commerce...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9ad9f369f9_0_37"/>
          <p:cNvSpPr txBox="1"/>
          <p:nvPr/>
        </p:nvSpPr>
        <p:spPr>
          <a:xfrm>
            <a:off x="9754567" y="2308496"/>
            <a:ext cx="44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9ad9f369f9_0_37"/>
          <p:cNvSpPr/>
          <p:nvPr/>
        </p:nvSpPr>
        <p:spPr>
          <a:xfrm>
            <a:off x="163098" y="2769800"/>
            <a:ext cx="4202400" cy="39051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9ad9f369f9_0_37"/>
          <p:cNvPicPr preferRelativeResize="0"/>
          <p:nvPr/>
        </p:nvPicPr>
        <p:blipFill rotWithShape="1">
          <a:blip r:embed="rId5">
            <a:alphaModFix/>
          </a:blip>
          <a:srcRect b="10895" l="17593" r="14397" t="10438"/>
          <a:stretch/>
        </p:blipFill>
        <p:spPr>
          <a:xfrm>
            <a:off x="2095292" y="4200780"/>
            <a:ext cx="1094364" cy="12659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9ad9f369f9_0_37"/>
          <p:cNvSpPr/>
          <p:nvPr/>
        </p:nvSpPr>
        <p:spPr>
          <a:xfrm>
            <a:off x="2573972" y="4633435"/>
            <a:ext cx="5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9ad9f369f9_0_37"/>
          <p:cNvSpPr txBox="1"/>
          <p:nvPr/>
        </p:nvSpPr>
        <p:spPr>
          <a:xfrm>
            <a:off x="1156124" y="3152223"/>
            <a:ext cx="3863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T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Publishing the website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9ad9f369f9_0_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06335" y="0"/>
            <a:ext cx="4626558" cy="3671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9ad9f369f9_0_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6127917" y="740625"/>
            <a:ext cx="609640" cy="655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9ad9f369f9_0_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46035" y="2765748"/>
            <a:ext cx="2399061" cy="15994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g9ad9f369f9_0_37"/>
          <p:cNvSpPr txBox="1"/>
          <p:nvPr/>
        </p:nvSpPr>
        <p:spPr>
          <a:xfrm>
            <a:off x="4651100" y="5734625"/>
            <a:ext cx="812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TR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Public DNS :ec2-52-87-192-40.compute-1.amazonaws.com</a:t>
            </a:r>
            <a:endParaRPr b="1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9ad9f369f9_0_37"/>
          <p:cNvSpPr/>
          <p:nvPr/>
        </p:nvSpPr>
        <p:spPr>
          <a:xfrm>
            <a:off x="4671425" y="5165325"/>
            <a:ext cx="28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TR" sz="20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Public IP: 52.87.192.40</a:t>
            </a:r>
            <a:endParaRPr b="1" i="0" sz="14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9ad9f369f9_0_37"/>
          <p:cNvSpPr/>
          <p:nvPr/>
        </p:nvSpPr>
        <p:spPr>
          <a:xfrm>
            <a:off x="4671425" y="6211625"/>
            <a:ext cx="80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T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http://info.awsdevopsteam.net.s3-website-us-east-1.amazonaws.com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9754567" y="2308496"/>
            <a:ext cx="4467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4401" l="3913" r="4890" t="4171"/>
          <a:stretch/>
        </p:blipFill>
        <p:spPr>
          <a:xfrm>
            <a:off x="2544750" y="1885700"/>
            <a:ext cx="5200225" cy="377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4226519" y="6396342"/>
            <a:ext cx="249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TR" sz="2400" u="none" cap="none" strike="noStrike">
                <a:solidFill>
                  <a:srgbClr val="9437FF"/>
                </a:solidFill>
                <a:latin typeface="Calibri"/>
                <a:ea typeface="Calibri"/>
                <a:cs typeface="Calibri"/>
                <a:sym typeface="Calibri"/>
              </a:rPr>
              <a:t>Amazon Route 53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8287599" y="3054850"/>
            <a:ext cx="361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TR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Not Human readable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5077326" y="5846383"/>
            <a:ext cx="609640" cy="65568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2288900" y="705425"/>
            <a:ext cx="812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alibri"/>
              <a:buChar char="-"/>
            </a:pPr>
            <a:r>
              <a:rPr b="1" i="0" lang="en-TR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Public DNS :ec2-52-87-192-40.compute-1.amazonaws.com</a:t>
            </a:r>
            <a:endParaRPr b="1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2309225" y="136125"/>
            <a:ext cx="44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Calibri"/>
              <a:buChar char="-"/>
            </a:pPr>
            <a:r>
              <a:rPr b="1" i="0" lang="en-TR" sz="20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Public IP: 52.87.192.40</a:t>
            </a:r>
            <a:endParaRPr b="1" i="0" sz="14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2309225" y="1182425"/>
            <a:ext cx="80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Char char="-"/>
            </a:pPr>
            <a:r>
              <a:rPr b="1" i="0" lang="en-T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http://info.awsdevopsteam.net.s3-website-us-east-1.amazonaws.com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12994838" y="36030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4168665" y="337613"/>
            <a:ext cx="44769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T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Route 53 do?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41845" y="2825401"/>
            <a:ext cx="23340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TR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awsdevopsteam.net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2333161" y="2789462"/>
            <a:ext cx="28774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TR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xxxx.</a:t>
            </a:r>
            <a:r>
              <a:rPr b="1" i="0" lang="en-TR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awsdevopsteam.net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2333161" y="3210467"/>
            <a:ext cx="27553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T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yyy</a:t>
            </a:r>
            <a:r>
              <a:rPr b="1" i="0" lang="en-TR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0" lang="en-TR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awsdevopsteam.net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2214103" y="1702500"/>
            <a:ext cx="29585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TR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Create Domain </a:t>
            </a:r>
            <a:r>
              <a:rPr b="1" i="0" lang="en-T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TR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via Sub Domains </a:t>
            </a:r>
            <a:endParaRPr b="1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 b="14204" l="18993" r="29483" t="32797"/>
          <a:stretch/>
        </p:blipFill>
        <p:spPr>
          <a:xfrm>
            <a:off x="5269962" y="2872280"/>
            <a:ext cx="1662049" cy="1144456"/>
          </a:xfrm>
          <a:prstGeom prst="rect">
            <a:avLst/>
          </a:prstGeom>
          <a:noFill/>
          <a:ln cap="flat" cmpd="sng" w="9525">
            <a:solidFill>
              <a:srgbClr val="FF93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p4"/>
          <p:cNvSpPr txBox="1"/>
          <p:nvPr/>
        </p:nvSpPr>
        <p:spPr>
          <a:xfrm>
            <a:off x="246813" y="1656005"/>
            <a:ext cx="211993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TR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Buy 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TR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Register a Domain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502499" y="3273840"/>
            <a:ext cx="1658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(naked domain)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2366752" y="3657072"/>
            <a:ext cx="27107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TR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zzz.</a:t>
            </a:r>
            <a:r>
              <a:rPr b="1" i="0" lang="en-TR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awsdevopsteam.net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4"/>
          <p:cNvCxnSpPr/>
          <p:nvPr/>
        </p:nvCxnSpPr>
        <p:spPr>
          <a:xfrm>
            <a:off x="2333088" y="1427353"/>
            <a:ext cx="0" cy="30835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4"/>
          <p:cNvCxnSpPr/>
          <p:nvPr/>
        </p:nvCxnSpPr>
        <p:spPr>
          <a:xfrm>
            <a:off x="5172670" y="1425770"/>
            <a:ext cx="0" cy="307430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4"/>
          <p:cNvSpPr txBox="1"/>
          <p:nvPr/>
        </p:nvSpPr>
        <p:spPr>
          <a:xfrm>
            <a:off x="7592605" y="4248718"/>
            <a:ext cx="108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End 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7601961" y="5060711"/>
            <a:ext cx="21825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Mail Server hostname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7644980" y="2886472"/>
            <a:ext cx="14077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IP of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1.2.3.4.5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7644980" y="5822029"/>
            <a:ext cx="5815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Etc..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5126008" y="1626770"/>
            <a:ext cx="194995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Mapping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T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b="1" i="0" lang="en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5404254" y="4038408"/>
            <a:ext cx="1326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1028128" y="2731766"/>
            <a:ext cx="5838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8136575" y="4454198"/>
            <a:ext cx="153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S3 Bucket url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4"/>
          <p:cNvCxnSpPr/>
          <p:nvPr/>
        </p:nvCxnSpPr>
        <p:spPr>
          <a:xfrm>
            <a:off x="7068145" y="1410596"/>
            <a:ext cx="2935" cy="521883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4" name="Google Shape;14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86030" y="2842009"/>
            <a:ext cx="970223" cy="4871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4"/>
          <p:cNvCxnSpPr/>
          <p:nvPr/>
        </p:nvCxnSpPr>
        <p:spPr>
          <a:xfrm flipH="1" rot="10800000">
            <a:off x="71441" y="2515345"/>
            <a:ext cx="12001499" cy="721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4"/>
          <p:cNvCxnSpPr/>
          <p:nvPr/>
        </p:nvCxnSpPr>
        <p:spPr>
          <a:xfrm flipH="1" rot="10800000">
            <a:off x="100016" y="1355480"/>
            <a:ext cx="11972924" cy="857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7" name="Google Shape;14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18858" y="4302563"/>
            <a:ext cx="927102" cy="48713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 txBox="1"/>
          <p:nvPr/>
        </p:nvSpPr>
        <p:spPr>
          <a:xfrm>
            <a:off x="10944969" y="3603032"/>
            <a:ext cx="89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0970031" y="4318187"/>
            <a:ext cx="62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86030" y="5060711"/>
            <a:ext cx="927102" cy="48713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"/>
          <p:cNvSpPr txBox="1"/>
          <p:nvPr/>
        </p:nvSpPr>
        <p:spPr>
          <a:xfrm>
            <a:off x="11028128" y="5107295"/>
            <a:ext cx="5020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7219489" y="2993217"/>
            <a:ext cx="277200" cy="214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7218972" y="4345743"/>
            <a:ext cx="277200" cy="214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7297443" y="5131790"/>
            <a:ext cx="277062" cy="21431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7297443" y="5861046"/>
            <a:ext cx="277062" cy="21431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7958" y="5763130"/>
            <a:ext cx="927102" cy="4871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4"/>
          <p:cNvCxnSpPr/>
          <p:nvPr/>
        </p:nvCxnSpPr>
        <p:spPr>
          <a:xfrm flipH="1">
            <a:off x="71440" y="4472197"/>
            <a:ext cx="6996706" cy="386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4"/>
          <p:cNvSpPr/>
          <p:nvPr/>
        </p:nvSpPr>
        <p:spPr>
          <a:xfrm>
            <a:off x="7211415" y="1127083"/>
            <a:ext cx="212346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T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TR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4"/>
          <p:cNvCxnSpPr/>
          <p:nvPr/>
        </p:nvCxnSpPr>
        <p:spPr>
          <a:xfrm>
            <a:off x="12072940" y="1380133"/>
            <a:ext cx="0" cy="519214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4"/>
          <p:cNvCxnSpPr/>
          <p:nvPr/>
        </p:nvCxnSpPr>
        <p:spPr>
          <a:xfrm flipH="1">
            <a:off x="7071080" y="6518200"/>
            <a:ext cx="5001860" cy="539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4"/>
          <p:cNvCxnSpPr/>
          <p:nvPr/>
        </p:nvCxnSpPr>
        <p:spPr>
          <a:xfrm flipH="1">
            <a:off x="81522" y="1421150"/>
            <a:ext cx="18494" cy="314603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4"/>
          <p:cNvCxnSpPr/>
          <p:nvPr/>
        </p:nvCxnSpPr>
        <p:spPr>
          <a:xfrm>
            <a:off x="9791839" y="1377792"/>
            <a:ext cx="2935" cy="521883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4"/>
          <p:cNvSpPr txBox="1"/>
          <p:nvPr/>
        </p:nvSpPr>
        <p:spPr>
          <a:xfrm>
            <a:off x="9965369" y="1757962"/>
            <a:ext cx="17490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Record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585115" y="5378172"/>
            <a:ext cx="57904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T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Value type </a:t>
            </a:r>
            <a:r>
              <a:rPr b="0" i="0" lang="en-TR" sz="28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determines the record type</a:t>
            </a:r>
            <a:endParaRPr b="0" i="0" sz="14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7556975" y="3494050"/>
            <a:ext cx="2182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Domain Name    </a:t>
            </a:r>
            <a:endParaRPr b="0" i="0" sz="18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www.xxxxx.com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7219864" y="3613192"/>
            <a:ext cx="277200" cy="214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/>
        </p:nvSpPr>
        <p:spPr>
          <a:xfrm>
            <a:off x="13251977" y="-245660"/>
            <a:ext cx="184731" cy="369332"/>
          </a:xfrm>
          <a:prstGeom prst="rect">
            <a:avLst/>
          </a:prstGeom>
          <a:noFill/>
          <a:ln cap="flat" cmpd="sng" w="9525">
            <a:solidFill>
              <a:srgbClr val="F4B0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12994838" y="36030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5"/>
          <p:cNvGrpSpPr/>
          <p:nvPr/>
        </p:nvGrpSpPr>
        <p:grpSpPr>
          <a:xfrm>
            <a:off x="342148" y="1003748"/>
            <a:ext cx="5784256" cy="3651150"/>
            <a:chOff x="616724" y="933127"/>
            <a:chExt cx="5469279" cy="3712388"/>
          </a:xfrm>
        </p:grpSpPr>
        <p:pic>
          <p:nvPicPr>
            <p:cNvPr id="174" name="Google Shape;17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724" y="933127"/>
              <a:ext cx="5469279" cy="3712388"/>
            </a:xfrm>
            <a:prstGeom prst="rect">
              <a:avLst/>
            </a:prstGeom>
            <a:noFill/>
            <a:ln cap="flat" cmpd="sng" w="952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75" name="Google Shape;175;p5"/>
            <p:cNvPicPr preferRelativeResize="0"/>
            <p:nvPr/>
          </p:nvPicPr>
          <p:blipFill rotWithShape="1">
            <a:blip r:embed="rId4">
              <a:alphaModFix/>
            </a:blip>
            <a:srcRect b="7400" l="0" r="0" t="13341"/>
            <a:stretch/>
          </p:blipFill>
          <p:spPr>
            <a:xfrm>
              <a:off x="2445844" y="2088776"/>
              <a:ext cx="1220510" cy="8844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" name="Google Shape;17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1737" y="1955814"/>
            <a:ext cx="1550811" cy="155081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 txBox="1"/>
          <p:nvPr/>
        </p:nvSpPr>
        <p:spPr>
          <a:xfrm>
            <a:off x="8197903" y="2108643"/>
            <a:ext cx="9796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8242503" y="2477975"/>
            <a:ext cx="9525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CNAME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8242502" y="2817612"/>
            <a:ext cx="62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823940" y="5016048"/>
            <a:ext cx="45082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T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Hosted Zone is a component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T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you locate the records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7341569" y="5122090"/>
            <a:ext cx="44110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TR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Database of the Route 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6126404" y="5122090"/>
            <a:ext cx="43954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T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/>
        </p:nvSpPr>
        <p:spPr>
          <a:xfrm>
            <a:off x="5105437" y="199014"/>
            <a:ext cx="25649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TR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record =IP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476" y="216065"/>
            <a:ext cx="722677" cy="69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 b="22579" l="31112" r="23488" t="16708"/>
          <a:stretch/>
        </p:blipFill>
        <p:spPr>
          <a:xfrm>
            <a:off x="5355158" y="1600459"/>
            <a:ext cx="1376207" cy="10533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6"/>
          <p:cNvGrpSpPr/>
          <p:nvPr/>
        </p:nvGrpSpPr>
        <p:grpSpPr>
          <a:xfrm>
            <a:off x="8386454" y="1455729"/>
            <a:ext cx="1332836" cy="1703205"/>
            <a:chOff x="3585241" y="4292645"/>
            <a:chExt cx="1332836" cy="1703205"/>
          </a:xfrm>
        </p:grpSpPr>
        <p:sp>
          <p:nvSpPr>
            <p:cNvPr id="191" name="Google Shape;191;p6"/>
            <p:cNvSpPr txBox="1"/>
            <p:nvPr/>
          </p:nvSpPr>
          <p:spPr>
            <a:xfrm>
              <a:off x="3585241" y="4318275"/>
              <a:ext cx="237566" cy="92333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T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3703214" y="4700683"/>
              <a:ext cx="1077792" cy="22801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 txBox="1"/>
            <p:nvPr/>
          </p:nvSpPr>
          <p:spPr>
            <a:xfrm>
              <a:off x="3635686" y="4995815"/>
              <a:ext cx="184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4" name="Google Shape;194;p6"/>
            <p:cNvCxnSpPr/>
            <p:nvPr/>
          </p:nvCxnSpPr>
          <p:spPr>
            <a:xfrm>
              <a:off x="4003848" y="5168627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6"/>
            <p:cNvCxnSpPr/>
            <p:nvPr/>
          </p:nvCxnSpPr>
          <p:spPr>
            <a:xfrm>
              <a:off x="4003849" y="5362345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6"/>
            <p:cNvCxnSpPr/>
            <p:nvPr/>
          </p:nvCxnSpPr>
          <p:spPr>
            <a:xfrm>
              <a:off x="4003848" y="5558575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6"/>
            <p:cNvCxnSpPr/>
            <p:nvPr/>
          </p:nvCxnSpPr>
          <p:spPr>
            <a:xfrm>
              <a:off x="4003847" y="5745809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8" name="Google Shape;198;p6"/>
            <p:cNvSpPr/>
            <p:nvPr/>
          </p:nvSpPr>
          <p:spPr>
            <a:xfrm>
              <a:off x="3594018" y="4292645"/>
              <a:ext cx="1324059" cy="1703205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6"/>
          <p:cNvSpPr txBox="1"/>
          <p:nvPr/>
        </p:nvSpPr>
        <p:spPr>
          <a:xfrm>
            <a:off x="2678313" y="1665816"/>
            <a:ext cx="126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Record-1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5510903" y="2795973"/>
            <a:ext cx="1064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IP:1.2.3.4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4796" y="1859703"/>
            <a:ext cx="1064715" cy="6556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6"/>
          <p:cNvGrpSpPr/>
          <p:nvPr/>
        </p:nvGrpSpPr>
        <p:grpSpPr>
          <a:xfrm>
            <a:off x="2748814" y="1465670"/>
            <a:ext cx="1332836" cy="1703205"/>
            <a:chOff x="3585241" y="4292645"/>
            <a:chExt cx="1332836" cy="1703205"/>
          </a:xfrm>
        </p:grpSpPr>
        <p:sp>
          <p:nvSpPr>
            <p:cNvPr id="203" name="Google Shape;203;p6"/>
            <p:cNvSpPr txBox="1"/>
            <p:nvPr/>
          </p:nvSpPr>
          <p:spPr>
            <a:xfrm>
              <a:off x="3585241" y="4318275"/>
              <a:ext cx="237566" cy="92333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T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3703214" y="4700683"/>
              <a:ext cx="1077792" cy="22801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 txBox="1"/>
            <p:nvPr/>
          </p:nvSpPr>
          <p:spPr>
            <a:xfrm>
              <a:off x="3635686" y="4995815"/>
              <a:ext cx="184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" name="Google Shape;206;p6"/>
            <p:cNvCxnSpPr/>
            <p:nvPr/>
          </p:nvCxnSpPr>
          <p:spPr>
            <a:xfrm>
              <a:off x="4003848" y="5168627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4003849" y="5362345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4003848" y="5558575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6"/>
            <p:cNvCxnSpPr/>
            <p:nvPr/>
          </p:nvCxnSpPr>
          <p:spPr>
            <a:xfrm>
              <a:off x="4003847" y="5745809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0" name="Google Shape;210;p6"/>
            <p:cNvSpPr/>
            <p:nvPr/>
          </p:nvSpPr>
          <p:spPr>
            <a:xfrm>
              <a:off x="3594018" y="4292645"/>
              <a:ext cx="1324059" cy="1703205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6"/>
          <p:cNvSpPr txBox="1"/>
          <p:nvPr/>
        </p:nvSpPr>
        <p:spPr>
          <a:xfrm>
            <a:off x="2830713" y="1818216"/>
            <a:ext cx="126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Record-1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2769649" y="5746903"/>
            <a:ext cx="126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Record-2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5510901" y="4296435"/>
            <a:ext cx="1064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IP:5.6.7.8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4">
            <a:alphaModFix/>
          </a:blip>
          <a:srcRect b="22579" l="31112" r="23488" t="16708"/>
          <a:stretch/>
        </p:blipFill>
        <p:spPr>
          <a:xfrm>
            <a:off x="5355158" y="3875405"/>
            <a:ext cx="1376207" cy="105339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2611076" y="4673003"/>
            <a:ext cx="126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Record-1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5510903" y="5070919"/>
            <a:ext cx="1064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IP:1.2.3.4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6"/>
          <p:cNvGrpSpPr/>
          <p:nvPr/>
        </p:nvGrpSpPr>
        <p:grpSpPr>
          <a:xfrm>
            <a:off x="2681577" y="4472857"/>
            <a:ext cx="1332836" cy="1703205"/>
            <a:chOff x="3585241" y="4292645"/>
            <a:chExt cx="1332836" cy="1703205"/>
          </a:xfrm>
        </p:grpSpPr>
        <p:sp>
          <p:nvSpPr>
            <p:cNvPr id="218" name="Google Shape;218;p6"/>
            <p:cNvSpPr txBox="1"/>
            <p:nvPr/>
          </p:nvSpPr>
          <p:spPr>
            <a:xfrm>
              <a:off x="3585241" y="4318275"/>
              <a:ext cx="237566" cy="92333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T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703214" y="4700683"/>
              <a:ext cx="1077792" cy="22801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"/>
            <p:cNvSpPr txBox="1"/>
            <p:nvPr/>
          </p:nvSpPr>
          <p:spPr>
            <a:xfrm>
              <a:off x="3635686" y="4995815"/>
              <a:ext cx="184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1" name="Google Shape;221;p6"/>
            <p:cNvCxnSpPr/>
            <p:nvPr/>
          </p:nvCxnSpPr>
          <p:spPr>
            <a:xfrm>
              <a:off x="4003848" y="5168627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6"/>
            <p:cNvCxnSpPr/>
            <p:nvPr/>
          </p:nvCxnSpPr>
          <p:spPr>
            <a:xfrm>
              <a:off x="4003849" y="5362345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6"/>
            <p:cNvCxnSpPr/>
            <p:nvPr/>
          </p:nvCxnSpPr>
          <p:spPr>
            <a:xfrm>
              <a:off x="4003848" y="5558575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6"/>
            <p:cNvCxnSpPr/>
            <p:nvPr/>
          </p:nvCxnSpPr>
          <p:spPr>
            <a:xfrm>
              <a:off x="4003847" y="5745809"/>
              <a:ext cx="72490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5" name="Google Shape;225;p6"/>
            <p:cNvSpPr/>
            <p:nvPr/>
          </p:nvSpPr>
          <p:spPr>
            <a:xfrm>
              <a:off x="3594018" y="4292645"/>
              <a:ext cx="1324059" cy="1703205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6"/>
          <p:cNvSpPr txBox="1"/>
          <p:nvPr/>
        </p:nvSpPr>
        <p:spPr>
          <a:xfrm>
            <a:off x="2763476" y="4825403"/>
            <a:ext cx="126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Record-3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6"/>
          <p:cNvPicPr preferRelativeResize="0"/>
          <p:nvPr/>
        </p:nvPicPr>
        <p:blipFill rotWithShape="1">
          <a:blip r:embed="rId4">
            <a:alphaModFix/>
          </a:blip>
          <a:srcRect b="22579" l="31112" r="23488" t="16708"/>
          <a:stretch/>
        </p:blipFill>
        <p:spPr>
          <a:xfrm>
            <a:off x="5355156" y="5517987"/>
            <a:ext cx="1376207" cy="105339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6"/>
          <p:cNvSpPr txBox="1"/>
          <p:nvPr/>
        </p:nvSpPr>
        <p:spPr>
          <a:xfrm>
            <a:off x="5510901" y="6571381"/>
            <a:ext cx="1064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IP:5.6.7.8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748934" y="1831054"/>
            <a:ext cx="1077791" cy="65568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371825" y="1873708"/>
            <a:ext cx="23014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TR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</a:t>
            </a: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.osvaldo.com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253534" y="4883721"/>
            <a:ext cx="23217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TR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</a:t>
            </a:r>
            <a:r>
              <a:rPr b="0" i="0" lang="en-T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osvaldo.com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225769">
            <a:off x="4219028" y="4461636"/>
            <a:ext cx="1064715" cy="655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650061">
            <a:off x="4243285" y="5432417"/>
            <a:ext cx="1064715" cy="65568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9817830" y="1799508"/>
            <a:ext cx="22373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TR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r>
              <a:rPr b="0" i="0" lang="en-T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osvaldo.com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77953" y="4157976"/>
            <a:ext cx="34925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6"/>
          <p:cNvSpPr txBox="1"/>
          <p:nvPr/>
        </p:nvSpPr>
        <p:spPr>
          <a:xfrm>
            <a:off x="10129836" y="4511563"/>
            <a:ext cx="7000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T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6"/>
          <p:cNvSpPr txBox="1"/>
          <p:nvPr/>
        </p:nvSpPr>
        <p:spPr>
          <a:xfrm>
            <a:off x="9256046" y="5889240"/>
            <a:ext cx="162736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T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Domanin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T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 txBox="1"/>
          <p:nvPr/>
        </p:nvSpPr>
        <p:spPr>
          <a:xfrm>
            <a:off x="8496958" y="1801417"/>
            <a:ext cx="126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Record-2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221715" y="987571"/>
            <a:ext cx="5234302" cy="2804782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6"/>
          <p:cNvSpPr/>
          <p:nvPr/>
        </p:nvSpPr>
        <p:spPr>
          <a:xfrm>
            <a:off x="164930" y="3986070"/>
            <a:ext cx="5234302" cy="2804782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6749861" y="986142"/>
            <a:ext cx="5234302" cy="2804782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 txBox="1"/>
          <p:nvPr/>
        </p:nvSpPr>
        <p:spPr>
          <a:xfrm>
            <a:off x="346618" y="1018852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TR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 txBox="1"/>
          <p:nvPr/>
        </p:nvSpPr>
        <p:spPr>
          <a:xfrm>
            <a:off x="327596" y="4136704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TR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 txBox="1"/>
          <p:nvPr/>
        </p:nvSpPr>
        <p:spPr>
          <a:xfrm>
            <a:off x="7132174" y="1093885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TR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"/>
          <p:cNvSpPr txBox="1"/>
          <p:nvPr/>
        </p:nvSpPr>
        <p:spPr>
          <a:xfrm>
            <a:off x="5714395" y="1947026"/>
            <a:ext cx="76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"/>
          <p:cNvSpPr txBox="1"/>
          <p:nvPr/>
        </p:nvSpPr>
        <p:spPr>
          <a:xfrm>
            <a:off x="5604747" y="4259189"/>
            <a:ext cx="966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Server-1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"/>
          <p:cNvSpPr txBox="1"/>
          <p:nvPr/>
        </p:nvSpPr>
        <p:spPr>
          <a:xfrm>
            <a:off x="5602863" y="5860018"/>
            <a:ext cx="966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Server-2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0" y="1029276"/>
            <a:ext cx="5049048" cy="1701266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557560" y="1746704"/>
            <a:ext cx="4984596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TR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www.</a:t>
            </a: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awsdevopsteam.net= 11.12.13.4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		                             </a:t>
            </a:r>
            <a:r>
              <a:rPr lang="en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9.10.11.12</a:t>
            </a: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			                  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TR" sz="2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local.</a:t>
            </a: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awsdevopsteam.net = </a:t>
            </a:r>
            <a:r>
              <a:rPr lang="en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11.12.13.4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		                             9.10.11.12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                     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TR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info.</a:t>
            </a: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awsdevopsteam.net=	    </a:t>
            </a:r>
            <a:r>
              <a:rPr lang="en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11.12.13.4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		                             9.10.11.12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TR" sz="2800" u="none" cap="none" strike="noStrike">
                <a:solidFill>
                  <a:srgbClr val="9437FF"/>
                </a:solidFill>
                <a:latin typeface="Calibri"/>
                <a:ea typeface="Calibri"/>
                <a:cs typeface="Calibri"/>
                <a:sym typeface="Calibri"/>
              </a:rPr>
              <a:t>mobile</a:t>
            </a: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.awsdevopsteam.net= </a:t>
            </a:r>
            <a:r>
              <a:rPr lang="en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11.12.13.4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		                             9.10.11.12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722677" y="160902"/>
            <a:ext cx="27815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TR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CNAME: DNS-URL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 txBox="1"/>
          <p:nvPr/>
        </p:nvSpPr>
        <p:spPr>
          <a:xfrm>
            <a:off x="3438450" y="331124"/>
            <a:ext cx="8774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domain: </a:t>
            </a:r>
            <a:r>
              <a:rPr b="0" i="0" lang="en-TR" sz="2400" u="sng" cap="none" strike="noStrike">
                <a:solidFill>
                  <a:srgbClr val="9437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www.awsdevopsteam.net</a:t>
            </a:r>
            <a:r>
              <a:rPr b="0" i="0" lang="en-TR" sz="2400" u="none" cap="none" strike="noStrike">
                <a:solidFill>
                  <a:srgbClr val="9437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20007"/>
            <a:ext cx="722677" cy="69377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7"/>
          <p:cNvSpPr/>
          <p:nvPr/>
        </p:nvSpPr>
        <p:spPr>
          <a:xfrm>
            <a:off x="6096000" y="1672732"/>
            <a:ext cx="538615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www.awsdevopsteam.net=</a:t>
            </a: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1.2.3.4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7.8..910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	                                         		             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.awsdevopsteam.net     = </a:t>
            </a:r>
            <a:r>
              <a:rPr b="0" i="0" lang="en-TR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www.awsdevopsteam.net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info.</a:t>
            </a: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awsdevopsteam.net      = </a:t>
            </a:r>
            <a:r>
              <a:rPr b="0" i="0" lang="en-TR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www.awsdevopsteam.net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mobile</a:t>
            </a: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.awsdevopsteam.net = </a:t>
            </a:r>
            <a:r>
              <a:rPr b="0" i="0" lang="en-TR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www.awsdevopsteam.net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7"/>
          <p:cNvSpPr txBox="1"/>
          <p:nvPr/>
        </p:nvSpPr>
        <p:spPr>
          <a:xfrm>
            <a:off x="0" y="1440876"/>
            <a:ext cx="1870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T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record -Primary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"/>
          <p:cNvSpPr txBox="1"/>
          <p:nvPr/>
        </p:nvSpPr>
        <p:spPr>
          <a:xfrm>
            <a:off x="-58891" y="2730542"/>
            <a:ext cx="12329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T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record -2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"/>
          <p:cNvSpPr txBox="1"/>
          <p:nvPr/>
        </p:nvSpPr>
        <p:spPr>
          <a:xfrm>
            <a:off x="60102" y="4008862"/>
            <a:ext cx="12329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T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record 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7"/>
          <p:cNvSpPr txBox="1"/>
          <p:nvPr/>
        </p:nvSpPr>
        <p:spPr>
          <a:xfrm>
            <a:off x="49113" y="5263051"/>
            <a:ext cx="12329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T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record -4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7"/>
          <p:cNvSpPr txBox="1"/>
          <p:nvPr/>
        </p:nvSpPr>
        <p:spPr>
          <a:xfrm>
            <a:off x="5542156" y="1488066"/>
            <a:ext cx="1870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T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record -Primary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7"/>
          <p:cNvSpPr txBox="1"/>
          <p:nvPr/>
        </p:nvSpPr>
        <p:spPr>
          <a:xfrm>
            <a:off x="5531301" y="2975713"/>
            <a:ext cx="101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T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 Cname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7"/>
          <p:cNvSpPr txBox="1"/>
          <p:nvPr/>
        </p:nvSpPr>
        <p:spPr>
          <a:xfrm>
            <a:off x="6775058" y="3080323"/>
            <a:ext cx="52002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TR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CNAME  =    Refer the domain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7"/>
          <p:cNvPicPr preferRelativeResize="0"/>
          <p:nvPr/>
        </p:nvPicPr>
        <p:blipFill rotWithShape="1">
          <a:blip r:embed="rId6">
            <a:alphaModFix/>
          </a:blip>
          <a:srcRect b="22579" l="31112" r="23488" t="16708"/>
          <a:stretch/>
        </p:blipFill>
        <p:spPr>
          <a:xfrm>
            <a:off x="4566524" y="1803133"/>
            <a:ext cx="482514" cy="369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7"/>
          <p:cNvPicPr preferRelativeResize="0"/>
          <p:nvPr/>
        </p:nvPicPr>
        <p:blipFill rotWithShape="1">
          <a:blip r:embed="rId6">
            <a:alphaModFix/>
          </a:blip>
          <a:srcRect b="22579" l="31110" r="23489" t="16708"/>
          <a:stretch/>
        </p:blipFill>
        <p:spPr>
          <a:xfrm>
            <a:off x="4396849" y="3189971"/>
            <a:ext cx="482514" cy="369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7"/>
          <p:cNvPicPr preferRelativeResize="0"/>
          <p:nvPr/>
        </p:nvPicPr>
        <p:blipFill rotWithShape="1">
          <a:blip r:embed="rId6">
            <a:alphaModFix/>
          </a:blip>
          <a:srcRect b="22579" l="31110" r="23489" t="16708"/>
          <a:stretch/>
        </p:blipFill>
        <p:spPr>
          <a:xfrm>
            <a:off x="4430624" y="4457983"/>
            <a:ext cx="482514" cy="369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7"/>
          <p:cNvPicPr preferRelativeResize="0"/>
          <p:nvPr/>
        </p:nvPicPr>
        <p:blipFill rotWithShape="1">
          <a:blip r:embed="rId6">
            <a:alphaModFix/>
          </a:blip>
          <a:srcRect b="22579" l="31110" r="23489" t="16708"/>
          <a:stretch/>
        </p:blipFill>
        <p:spPr>
          <a:xfrm>
            <a:off x="4430624" y="5887458"/>
            <a:ext cx="482514" cy="369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"/>
          <p:cNvSpPr txBox="1"/>
          <p:nvPr/>
        </p:nvSpPr>
        <p:spPr>
          <a:xfrm>
            <a:off x="722677" y="160902"/>
            <a:ext cx="27815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TR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CNAME: DNS-URL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8"/>
          <p:cNvSpPr txBox="1"/>
          <p:nvPr/>
        </p:nvSpPr>
        <p:spPr>
          <a:xfrm>
            <a:off x="3438443" y="46808"/>
            <a:ext cx="877458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domain: </a:t>
            </a:r>
            <a:r>
              <a:rPr b="0" i="0" lang="en-TR" sz="2400" u="sng" cap="none" strike="noStrike">
                <a:solidFill>
                  <a:srgbClr val="9437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www.awsdevopsteam.net</a:t>
            </a:r>
            <a:r>
              <a:rPr b="0" i="0" lang="en-TR" sz="2400" u="none" cap="none" strike="noStrike">
                <a:solidFill>
                  <a:srgbClr val="9437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20007"/>
            <a:ext cx="722677" cy="69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65736" y="2162676"/>
            <a:ext cx="2844800" cy="28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8"/>
          <p:cNvSpPr txBox="1"/>
          <p:nvPr/>
        </p:nvSpPr>
        <p:spPr>
          <a:xfrm>
            <a:off x="5901321" y="4772425"/>
            <a:ext cx="17620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TR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Jonathan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8"/>
          <p:cNvPicPr preferRelativeResize="0"/>
          <p:nvPr/>
        </p:nvPicPr>
        <p:blipFill rotWithShape="1">
          <a:blip r:embed="rId7">
            <a:alphaModFix/>
          </a:blip>
          <a:srcRect b="7093" l="0" r="0" t="0"/>
          <a:stretch/>
        </p:blipFill>
        <p:spPr>
          <a:xfrm>
            <a:off x="911352" y="940819"/>
            <a:ext cx="2133817" cy="204526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8"/>
          <p:cNvSpPr txBox="1"/>
          <p:nvPr/>
        </p:nvSpPr>
        <p:spPr>
          <a:xfrm>
            <a:off x="2987486" y="2138532"/>
            <a:ext cx="9019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Jonny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8"/>
          <p:cNvSpPr txBox="1"/>
          <p:nvPr/>
        </p:nvSpPr>
        <p:spPr>
          <a:xfrm>
            <a:off x="8607477" y="3994736"/>
            <a:ext cx="38138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TR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Social Security Number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8"/>
          <p:cNvSpPr txBox="1"/>
          <p:nvPr/>
        </p:nvSpPr>
        <p:spPr>
          <a:xfrm>
            <a:off x="8607477" y="4409191"/>
            <a:ext cx="30873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TR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BA1112345678-235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2244499">
            <a:off x="3979071" y="2398581"/>
            <a:ext cx="1064715" cy="655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00531" y="3237021"/>
            <a:ext cx="1485520" cy="148552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8"/>
          <p:cNvSpPr txBox="1"/>
          <p:nvPr/>
        </p:nvSpPr>
        <p:spPr>
          <a:xfrm>
            <a:off x="2970128" y="4053278"/>
            <a:ext cx="9922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Honey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40719" y="5007476"/>
            <a:ext cx="1762021" cy="185052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8"/>
          <p:cNvSpPr txBox="1"/>
          <p:nvPr/>
        </p:nvSpPr>
        <p:spPr>
          <a:xfrm>
            <a:off x="2970128" y="5878131"/>
            <a:ext cx="11176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T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Daddy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15773">
            <a:off x="4162970" y="5490118"/>
            <a:ext cx="1064715" cy="655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38198" y="3867023"/>
            <a:ext cx="1064715" cy="655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/>
          <p:nvPr/>
        </p:nvSpPr>
        <p:spPr>
          <a:xfrm>
            <a:off x="722677" y="160902"/>
            <a:ext cx="243368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TR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Alias: DNS-URL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T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in AWS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 txBox="1"/>
          <p:nvPr/>
        </p:nvSpPr>
        <p:spPr>
          <a:xfrm>
            <a:off x="3438443" y="46808"/>
            <a:ext cx="877458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 endpoint: </a:t>
            </a:r>
            <a:r>
              <a:rPr b="0" i="0" lang="en-TR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dualstack.load2-2068187317.eu-west-1.elb.amazonaws.com</a:t>
            </a:r>
            <a:endParaRPr b="0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 bucket endpoint: </a:t>
            </a:r>
            <a:r>
              <a:rPr b="0" i="0" lang="en-TR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http://www.awsdevopsteam.net.s3-website-us-east-1.amazonaws.com</a:t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TR" sz="2400" u="none" cap="none" strike="noStrike">
                <a:solidFill>
                  <a:srgbClr val="9437FF"/>
                </a:solidFill>
                <a:latin typeface="Calibri"/>
                <a:ea typeface="Calibri"/>
                <a:cs typeface="Calibri"/>
                <a:sym typeface="Calibri"/>
              </a:rPr>
              <a:t>Naked domain: awsdevopsteam.net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0007"/>
            <a:ext cx="722677" cy="69377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9"/>
          <p:cNvSpPr txBox="1"/>
          <p:nvPr/>
        </p:nvSpPr>
        <p:spPr>
          <a:xfrm>
            <a:off x="1023517" y="1688978"/>
            <a:ext cx="10453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T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record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9"/>
          <p:cNvSpPr txBox="1"/>
          <p:nvPr/>
        </p:nvSpPr>
        <p:spPr>
          <a:xfrm>
            <a:off x="992454" y="2229922"/>
            <a:ext cx="9124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T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9"/>
          <p:cNvSpPr txBox="1"/>
          <p:nvPr/>
        </p:nvSpPr>
        <p:spPr>
          <a:xfrm>
            <a:off x="1027584" y="2666566"/>
            <a:ext cx="538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T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9"/>
          <p:cNvSpPr txBox="1"/>
          <p:nvPr/>
        </p:nvSpPr>
        <p:spPr>
          <a:xfrm>
            <a:off x="1023517" y="3103210"/>
            <a:ext cx="513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T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9"/>
          <p:cNvCxnSpPr/>
          <p:nvPr/>
        </p:nvCxnSpPr>
        <p:spPr>
          <a:xfrm>
            <a:off x="2068868" y="1873644"/>
            <a:ext cx="702900" cy="18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1" name="Google Shape;301;p9"/>
          <p:cNvCxnSpPr/>
          <p:nvPr/>
        </p:nvCxnSpPr>
        <p:spPr>
          <a:xfrm>
            <a:off x="2004895" y="2414426"/>
            <a:ext cx="702900" cy="18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2" name="Google Shape;302;p9"/>
          <p:cNvCxnSpPr/>
          <p:nvPr/>
        </p:nvCxnSpPr>
        <p:spPr>
          <a:xfrm>
            <a:off x="2004895" y="2918544"/>
            <a:ext cx="702900" cy="18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3" name="Google Shape;303;p9"/>
          <p:cNvCxnSpPr/>
          <p:nvPr/>
        </p:nvCxnSpPr>
        <p:spPr>
          <a:xfrm>
            <a:off x="2004894" y="3380209"/>
            <a:ext cx="702900" cy="18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4" name="Google Shape;304;p9"/>
          <p:cNvSpPr txBox="1"/>
          <p:nvPr/>
        </p:nvSpPr>
        <p:spPr>
          <a:xfrm>
            <a:off x="2814554" y="1860590"/>
            <a:ext cx="62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9"/>
          <p:cNvSpPr txBox="1"/>
          <p:nvPr/>
        </p:nvSpPr>
        <p:spPr>
          <a:xfrm>
            <a:off x="2771775" y="2414426"/>
            <a:ext cx="62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9"/>
          <p:cNvSpPr txBox="1"/>
          <p:nvPr/>
        </p:nvSpPr>
        <p:spPr>
          <a:xfrm>
            <a:off x="2781134" y="2918544"/>
            <a:ext cx="62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2752643" y="3422662"/>
            <a:ext cx="62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"/>
          <p:cNvSpPr txBox="1"/>
          <p:nvPr/>
        </p:nvSpPr>
        <p:spPr>
          <a:xfrm>
            <a:off x="4617816" y="2122038"/>
            <a:ext cx="69217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T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Alias is like an </a:t>
            </a:r>
            <a:r>
              <a:rPr b="0" i="0" lang="en-TR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extension</a:t>
            </a:r>
            <a:r>
              <a:rPr b="0" i="0" lang="en-T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other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TR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It is not a standalone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9"/>
          <p:cNvSpPr txBox="1"/>
          <p:nvPr/>
        </p:nvSpPr>
        <p:spPr>
          <a:xfrm>
            <a:off x="4617816" y="3287876"/>
            <a:ext cx="543494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TR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2- Best practice: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TR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Alias is used for AWS resources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TR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Cname is used for domains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2020-05-11T18:07:22Z</dcterms:created>
  <dc:creator>osvaldo@clarusway.com</dc:creator>
</cp:coreProperties>
</file>