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FB6D47-18F5-4384-A892-730E03C338F3}">
  <a:tblStyle styleId="{FAFB6D47-18F5-4384-A892-730E03C338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PlayfairDisplay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78d9a9ee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78d9a9ee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78d9a9ee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d78d9a9ee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78d9a9ee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d78d9a9ee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78d9a9ee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78d9a9ee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e93522f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e93522f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e93522f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e93522f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e93522f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e93522f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e93522f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e93522f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78d9a9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78d9a9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78d9a9ee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78d9a9ee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78d9a9ee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78d9a9ee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78d9a9ee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78d9a9ee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vcodex.com/video-coding-history-part-1/" TargetMode="External"/><Relationship Id="rId4" Type="http://schemas.openxmlformats.org/officeDocument/2006/relationships/hyperlink" Target="https://www.cemaltaner.com.tr/?s=SD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MultiCodecDASH-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SDN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Multicodec DASH Streaming over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Software Defined Networks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Network Controller</a:t>
            </a:r>
            <a:endParaRPr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9490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91350"/>
            <a:ext cx="42978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NorthBound Interface and SouthBound Interface</a:t>
            </a:r>
            <a:endParaRPr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129450" y="344400"/>
            <a:ext cx="38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525" y="344400"/>
            <a:ext cx="4082326" cy="44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Project WorkFlow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3233550" y="173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{FAFB6D47-18F5-4384-A892-730E03C338F3}</a:tableStyleId>
              </a:tblPr>
              <a:tblGrid>
                <a:gridCol w="382850"/>
                <a:gridCol w="2351225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Task 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Dash.js multi-codec integration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Design study about software defined networks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Multicodec DASH-Software Defined Networks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References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1-)</a:t>
            </a:r>
            <a:r>
              <a:rPr lang="t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https://www.vcodex.com/video-coding-history-part-1/</a:t>
            </a:r>
            <a:r>
              <a:rPr lang="tr"/>
              <a:t>, </a:t>
            </a:r>
            <a:r>
              <a:rPr lang="t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https://www.cemaltaner.com.tr/?s=SDN</a:t>
            </a:r>
            <a:r>
              <a:rPr lang="tr"/>
              <a:t>,</a:t>
            </a:r>
            <a:endParaRPr b="1">
              <a:solidFill>
                <a:srgbClr val="292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Basic of Encoding and Decoding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81875" y="2303275"/>
            <a:ext cx="1242300" cy="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Video Source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809663" y="2346150"/>
            <a:ext cx="732000" cy="451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636925" y="2390725"/>
            <a:ext cx="12423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(Encode)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134450" y="2177925"/>
            <a:ext cx="1523016" cy="7876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Transmit or Store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045688" y="2375725"/>
            <a:ext cx="962400" cy="481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7590000" y="2258700"/>
            <a:ext cx="1242300" cy="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Decompress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(Decode)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515825" y="4029825"/>
            <a:ext cx="1242300" cy="6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Video Display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783813" y="2346150"/>
            <a:ext cx="732000" cy="451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896375" y="2976113"/>
            <a:ext cx="481200" cy="96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CODEC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3600"/>
              <a:t>Encoder + Decoder = CODEC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History Of Video Coders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4500"/>
            <a:ext cx="8520600" cy="24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Video Coding keep getting better.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								</a:t>
            </a:r>
            <a:r>
              <a:rPr lang="tr" sz="2400"/>
              <a:t>MPEG-2</a:t>
            </a:r>
            <a:endParaRPr sz="2400"/>
          </a:p>
          <a:p>
            <a:pPr indent="457200" lvl="0" marL="4114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2400"/>
              <a:t>~ 2x better		</a:t>
            </a:r>
            <a:endParaRPr sz="2400"/>
          </a:p>
          <a:p>
            <a:pPr indent="0" lvl="0" marL="3657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2400"/>
              <a:t>H.264/AVC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2400"/>
              <a:t>										 ~2x better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2400"/>
              <a:t>								H.265/HEVC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2400"/>
              <a:t>								</a:t>
            </a:r>
            <a:endParaRPr sz="2400"/>
          </a:p>
        </p:txBody>
      </p:sp>
      <p:sp>
        <p:nvSpPr>
          <p:cNvPr id="95" name="Google Shape;95;p17"/>
          <p:cNvSpPr/>
          <p:nvPr/>
        </p:nvSpPr>
        <p:spPr>
          <a:xfrm>
            <a:off x="4331400" y="1799075"/>
            <a:ext cx="481200" cy="62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331400" y="3016300"/>
            <a:ext cx="481200" cy="62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Time Complexity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975" y="1124763"/>
            <a:ext cx="5955625" cy="347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SOFTWARE DEFINED NETWORK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475" y="1152475"/>
            <a:ext cx="4351625" cy="22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Traditional Networking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75" y="1187225"/>
            <a:ext cx="6755574" cy="35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12425"/>
            <a:ext cx="6363600" cy="17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Challenges Of Traditional Networking</a:t>
            </a:r>
            <a:endParaRPr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475" y="442675"/>
            <a:ext cx="2374825" cy="41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