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Algorithms and Programming 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Algorithms and Programming I</a:t>
            </a:r>
            <a:br/>
            <a:br/>
            <a:r>
              <a:rPr/>
              <a:t>Mehmet Ali GUMUSLER</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https://learn.microsoft.com/en-us/windows/wsl/about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 and Programming I</a:t>
            </a:r>
          </a:p>
        </p:txBody>
      </p:sp>
      <p:sp>
        <p:nvSpPr>
          <p:cNvPr id="3" name="Content Placeholder 2"/>
          <p:cNvSpPr>
            <a:spLocks noGrp="1"/>
          </p:cNvSpPr>
          <p:nvPr>
            <p:ph idx="1"/>
          </p:nvPr>
        </p:nvSpPr>
        <p:spPr/>
        <p:txBody>
          <a:bodyPr/>
          <a:lstStyle/>
          <a:p>
            <a:pPr lvl="0" indent="0" marL="0">
              <a:spcBef>
                <a:spcPts val="3000"/>
              </a:spcBef>
              <a:buNone/>
            </a:pPr>
            <a:r>
              <a:rPr b="1"/>
              <a:t>Week-1</a:t>
            </a:r>
          </a:p>
          <a:p>
            <a:pPr lvl="0" indent="0" marL="0">
              <a:spcBef>
                <a:spcPts val="3000"/>
              </a:spcBef>
              <a:buNone/>
            </a:pPr>
            <a:r>
              <a:rPr b="1"/>
              <a:t>What is the Windows Subsystem for Linux?</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Find out what WSL 1 and WSL 2 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Windows Subsystem for Linux?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WSL</a:t>
            </a:r>
          </a:p>
          <a:p>
            <a:pPr lvl="0"/>
            <a:r>
              <a:rPr/>
              <a:t>What is WSL ? The Windows Subsystem for Linux lets developers run a GNU/Linux environment – including most command-line tools, utilities, and applications – directly on Windows, unmodified, without the overhead of a traditional virtual machine or dualboot setup.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wsl.png" id="0" name="Picture 1"/>
          <p:cNvPicPr>
            <a:picLocks noGrp="1" noChangeAspect="1"/>
          </p:cNvPicPr>
          <p:nvPr/>
        </p:nvPicPr>
        <p:blipFill>
          <a:blip r:embed="rId2"/>
          <a:stretch>
            <a:fillRect/>
          </a:stretch>
        </p:blipFill>
        <p:spPr bwMode="auto">
          <a:xfrm>
            <a:off x="1892300" y="1193800"/>
            <a:ext cx="5359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can you do?</a:t>
            </a:r>
          </a:p>
          <a:p>
            <a:pPr lvl="0"/>
            <a:r>
              <a:rPr/>
              <a:t>Choose your favorite GNU/Linux distributions from the Microsoft Store.</a:t>
            </a:r>
          </a:p>
          <a:p>
            <a:pPr lvl="0"/>
            <a:r>
              <a:rPr/>
              <a:t>Run common command-line tools such as grep, sed, awk, or other ELF-64 binaries.</a:t>
            </a:r>
          </a:p>
          <a:p>
            <a:pPr lvl="0"/>
            <a:r>
              <a:rPr/>
              <a:t>Run Bash shell scripts and GNU/Linux command-line applications including: Tools: vim, emacs, tmux Languages: NodeJS, Javascript, Python, Ruby, C/C++, C# &amp; F#, Rust, Go, etc. Services: SSHD, MySQL, Apache, lighttpd, MongoDB, PostgreSQL.</a:t>
            </a:r>
          </a:p>
          <a:p>
            <a:pPr lvl="0"/>
            <a:r>
              <a:rPr/>
              <a:t>Install additional software using your own GNU/Linux distribution package manager.</a:t>
            </a:r>
          </a:p>
          <a:p>
            <a:pPr lvl="0"/>
            <a:r>
              <a:rPr/>
              <a:t>Invoke Windows applications using a Unix-like command-line shell.</a:t>
            </a:r>
          </a:p>
          <a:p>
            <a:pPr lvl="0"/>
            <a:r>
              <a:rPr/>
              <a:t>Invoke GNU/Linux applications on Windows.</a:t>
            </a:r>
          </a:p>
          <a:p>
            <a:pPr lvl="0"/>
            <a:r>
              <a:rPr/>
              <a:t>Run GNU/Linux graphical applications integrated directly to your Windows desktop</a:t>
            </a:r>
          </a:p>
          <a:p>
            <a:pPr lvl="0"/>
            <a:r>
              <a:rPr/>
              <a:t>Use GPU acceleration for machine learning, data science scenarios and more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Install WSL</a:t>
            </a:r>
          </a:p>
          <a:p>
            <a:pPr lvl="0"/>
            <a:r>
              <a:rPr/>
              <a:t>https://learn.microsoft.com/en-us/windows/wsl/install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WSL 2?</a:t>
            </a:r>
          </a:p>
          <a:p>
            <a:pPr lvl="0" indent="0" marL="0">
              <a:buNone/>
            </a:pPr>
            <a:r>
              <a:rPr/>
              <a:t>WSL 2 is a new version of the Windows Subsystem for Linux architecture that powers the Windows Subsystem for Linux to run ELF64 Linux binaries on Windows. Its primary goals are to increase file system performance, as well as adding full system call compatibility.</a:t>
            </a:r>
          </a:p>
          <a:p>
            <a:pPr lvl="0" indent="0" marL="0">
              <a:buNone/>
            </a:pPr>
            <a:r>
              <a:rPr/>
              <a:t>This new architecture changes how these Linux binaries interact with Windows and your computer’s hardware, but still provides the same user experience as in WSL 1 (the current widely available version).</a:t>
            </a:r>
          </a:p>
          <a:p>
            <a:pPr lvl="0" indent="0" marL="0">
              <a:buNone/>
            </a:pPr>
            <a:r>
              <a:rPr/>
              <a:t>Individual Linux distributions can be run with either the WSL 1 or WSL 2 architecture. Each distribution can be upgraded or downgraded at any time and you can run WSL 1 and WSL 2 distributions side by side. WSL 2 uses an entirely new architecture that benefits from running a real Linux kernel.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Programming I</dc:title>
  <dc:creator>Mehmet Ali GUMUSLER</dc:creator>
  <cp:keywords/>
  <dcterms:created xsi:type="dcterms:W3CDTF">2022-10-18T17:22:36Z</dcterms:created>
  <dcterms:modified xsi:type="dcterms:W3CDTF">2022-10-18T17:22:36Z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Mehmet Ali GUMUSLER</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Algorithms and Programming I</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